
<file path=[Content_Types].xml><?xml version="1.0" encoding="utf-8"?>
<Types xmlns="http://schemas.openxmlformats.org/package/2006/content-types">
  <Default Extension="gif" ContentType="image/gif"/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wav" ContentType="audio/x-wav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64" r:id="rId2"/>
    <p:sldId id="258" r:id="rId3"/>
    <p:sldId id="257" r:id="rId4"/>
    <p:sldId id="256" r:id="rId5"/>
    <p:sldId id="259" r:id="rId6"/>
    <p:sldId id="260" r:id="rId7"/>
    <p:sldId id="262" r:id="rId8"/>
    <p:sldId id="261" r:id="rId9"/>
    <p:sldId id="263" r:id="rId10"/>
    <p:sldId id="265" r:id="rId11"/>
    <p:sldId id="266" r:id="rId12"/>
  </p:sldIdLst>
  <p:sldSz cx="12192000" cy="6858000"/>
  <p:notesSz cx="6858000" cy="9144000"/>
  <p:defaultTextStyle>
    <a:defPPr>
      <a:defRPr lang="pt-B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F9966"/>
    <a:srgbClr val="33CCCC"/>
    <a:srgbClr val="FFDE64"/>
    <a:srgbClr val="E1D1C4"/>
    <a:srgbClr val="0099FF"/>
    <a:srgbClr val="00FFCC"/>
    <a:srgbClr val="CC00FF"/>
    <a:srgbClr val="FF6600"/>
    <a:srgbClr val="CC3300"/>
    <a:srgbClr val="7030A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4996" autoAdjust="0"/>
    <p:restoredTop sz="94660"/>
  </p:normalViewPr>
  <p:slideViewPr>
    <p:cSldViewPr snapToGrid="0">
      <p:cViewPr varScale="1">
        <p:scale>
          <a:sx n="72" d="100"/>
          <a:sy n="72" d="100"/>
        </p:scale>
        <p:origin x="222" y="72"/>
      </p:cViewPr>
      <p:guideLst/>
    </p:cSldViewPr>
  </p:slideViewPr>
  <p:notesTextViewPr>
    <p:cViewPr>
      <p:scale>
        <a:sx n="3" d="2"/>
        <a:sy n="3" d="2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2" Type="http://schemas.openxmlformats.org/officeDocument/2006/relationships/slide" Target="slides/slide1.xml"/><Relationship Id="rId16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heme" Target="theme/theme1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Slide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702785B5-A915-D90D-9655-A0069952AFC1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pt-BR"/>
              <a:t>Clique para editar o título Mestre</a:t>
            </a:r>
          </a:p>
        </p:txBody>
      </p:sp>
      <p:sp>
        <p:nvSpPr>
          <p:cNvPr id="3" name="Subtítulo 2">
            <a:extLst>
              <a:ext uri="{FF2B5EF4-FFF2-40B4-BE49-F238E27FC236}">
                <a16:creationId xmlns:a16="http://schemas.microsoft.com/office/drawing/2014/main" id="{D9E85BD4-17A6-0206-B430-C027A8946AC4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pt-BR"/>
              <a:t>Clique para editar o estilo do subtítulo Mestre</a:t>
            </a:r>
          </a:p>
        </p:txBody>
      </p:sp>
      <p:sp>
        <p:nvSpPr>
          <p:cNvPr id="4" name="Espaço Reservado para Data 3">
            <a:extLst>
              <a:ext uri="{FF2B5EF4-FFF2-40B4-BE49-F238E27FC236}">
                <a16:creationId xmlns:a16="http://schemas.microsoft.com/office/drawing/2014/main" id="{0DA92BBA-8F5B-3263-AA8E-5FA8AD606F2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2C9721D-2632-48F2-B1ED-C2BE42ED3995}" type="datetimeFigureOut">
              <a:rPr lang="pt-BR" smtClean="0"/>
              <a:t>29/07/2024</a:t>
            </a:fld>
            <a:endParaRPr lang="pt-BR"/>
          </a:p>
        </p:txBody>
      </p:sp>
      <p:sp>
        <p:nvSpPr>
          <p:cNvPr id="5" name="Espaço Reservado para Rodapé 4">
            <a:extLst>
              <a:ext uri="{FF2B5EF4-FFF2-40B4-BE49-F238E27FC236}">
                <a16:creationId xmlns:a16="http://schemas.microsoft.com/office/drawing/2014/main" id="{653065B7-952E-9840-415E-E8C8B85B7E9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>
            <a:extLst>
              <a:ext uri="{FF2B5EF4-FFF2-40B4-BE49-F238E27FC236}">
                <a16:creationId xmlns:a16="http://schemas.microsoft.com/office/drawing/2014/main" id="{9A3C2BBA-2828-D7A6-6A10-4C9D2F6DDBA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6F2D55C-3858-4348-8524-7A9FF69DE3BD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36433720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42E95E87-1A09-047A-67EC-2E6F7FA00BA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Conteúdo 2">
            <a:extLst>
              <a:ext uri="{FF2B5EF4-FFF2-40B4-BE49-F238E27FC236}">
                <a16:creationId xmlns:a16="http://schemas.microsoft.com/office/drawing/2014/main" id="{F929BE9F-9653-13BA-F78F-8547F0886326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Data 3">
            <a:extLst>
              <a:ext uri="{FF2B5EF4-FFF2-40B4-BE49-F238E27FC236}">
                <a16:creationId xmlns:a16="http://schemas.microsoft.com/office/drawing/2014/main" id="{33428083-D8F7-8D57-1924-61BE41C2DD1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2C9721D-2632-48F2-B1ED-C2BE42ED3995}" type="datetimeFigureOut">
              <a:rPr lang="pt-BR" smtClean="0"/>
              <a:t>29/07/2024</a:t>
            </a:fld>
            <a:endParaRPr lang="pt-BR"/>
          </a:p>
        </p:txBody>
      </p:sp>
      <p:sp>
        <p:nvSpPr>
          <p:cNvPr id="5" name="Espaço Reservado para Rodapé 4">
            <a:extLst>
              <a:ext uri="{FF2B5EF4-FFF2-40B4-BE49-F238E27FC236}">
                <a16:creationId xmlns:a16="http://schemas.microsoft.com/office/drawing/2014/main" id="{C554D81A-8255-DAC0-BB27-0B692817CF4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>
            <a:extLst>
              <a:ext uri="{FF2B5EF4-FFF2-40B4-BE49-F238E27FC236}">
                <a16:creationId xmlns:a16="http://schemas.microsoft.com/office/drawing/2014/main" id="{1B7ABF54-E3E3-AD0D-3366-6F76CD262BA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6F2D55C-3858-4348-8524-7A9FF69DE3BD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0678876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Cabeçalho da Se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4EC520B3-90D0-F026-A0C8-F82FF4FF42A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Texto 2">
            <a:extLst>
              <a:ext uri="{FF2B5EF4-FFF2-40B4-BE49-F238E27FC236}">
                <a16:creationId xmlns:a16="http://schemas.microsoft.com/office/drawing/2014/main" id="{9546ECBD-3D15-CEDC-A6FD-B85FEC48093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4" name="Espaço Reservado para Data 3">
            <a:extLst>
              <a:ext uri="{FF2B5EF4-FFF2-40B4-BE49-F238E27FC236}">
                <a16:creationId xmlns:a16="http://schemas.microsoft.com/office/drawing/2014/main" id="{551B7C9C-1F94-C1F3-BDBE-B4985D01758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2C9721D-2632-48F2-B1ED-C2BE42ED3995}" type="datetimeFigureOut">
              <a:rPr lang="pt-BR" smtClean="0"/>
              <a:t>29/07/2024</a:t>
            </a:fld>
            <a:endParaRPr lang="pt-BR"/>
          </a:p>
        </p:txBody>
      </p:sp>
      <p:sp>
        <p:nvSpPr>
          <p:cNvPr id="5" name="Espaço Reservado para Rodapé 4">
            <a:extLst>
              <a:ext uri="{FF2B5EF4-FFF2-40B4-BE49-F238E27FC236}">
                <a16:creationId xmlns:a16="http://schemas.microsoft.com/office/drawing/2014/main" id="{EF018810-9816-B60A-0A62-CD4716B25C4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>
            <a:extLst>
              <a:ext uri="{FF2B5EF4-FFF2-40B4-BE49-F238E27FC236}">
                <a16:creationId xmlns:a16="http://schemas.microsoft.com/office/drawing/2014/main" id="{97CBC1CF-14FE-CC94-882E-BA12240EC41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6F2D55C-3858-4348-8524-7A9FF69DE3BD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81362366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uas Partes d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AE6E3F58-2E7E-432C-8319-A9D5172F073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Conteúdo 2">
            <a:extLst>
              <a:ext uri="{FF2B5EF4-FFF2-40B4-BE49-F238E27FC236}">
                <a16:creationId xmlns:a16="http://schemas.microsoft.com/office/drawing/2014/main" id="{9AE6B0DE-3361-E5A0-AECD-F5D5399F2F80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Conteúdo 3">
            <a:extLst>
              <a:ext uri="{FF2B5EF4-FFF2-40B4-BE49-F238E27FC236}">
                <a16:creationId xmlns:a16="http://schemas.microsoft.com/office/drawing/2014/main" id="{73096643-1784-2388-29C0-C0F0C49E31AB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5" name="Espaço Reservado para Data 4">
            <a:extLst>
              <a:ext uri="{FF2B5EF4-FFF2-40B4-BE49-F238E27FC236}">
                <a16:creationId xmlns:a16="http://schemas.microsoft.com/office/drawing/2014/main" id="{461D138C-CECE-CE40-46D8-F98A8E32598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2C9721D-2632-48F2-B1ED-C2BE42ED3995}" type="datetimeFigureOut">
              <a:rPr lang="pt-BR" smtClean="0"/>
              <a:t>29/07/2024</a:t>
            </a:fld>
            <a:endParaRPr lang="pt-BR"/>
          </a:p>
        </p:txBody>
      </p:sp>
      <p:sp>
        <p:nvSpPr>
          <p:cNvPr id="6" name="Espaço Reservado para Rodapé 5">
            <a:extLst>
              <a:ext uri="{FF2B5EF4-FFF2-40B4-BE49-F238E27FC236}">
                <a16:creationId xmlns:a16="http://schemas.microsoft.com/office/drawing/2014/main" id="{3D0DF3FE-CF96-BB21-12A0-98C3EF53818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Espaço Reservado para Número de Slide 6">
            <a:extLst>
              <a:ext uri="{FF2B5EF4-FFF2-40B4-BE49-F238E27FC236}">
                <a16:creationId xmlns:a16="http://schemas.microsoft.com/office/drawing/2014/main" id="{3CB39CFA-1460-57E6-8BF6-654590CCC23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6F2D55C-3858-4348-8524-7A9FF69DE3BD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37176647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8E87F589-2443-3F62-4663-8891B0D97D1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Texto 2">
            <a:extLst>
              <a:ext uri="{FF2B5EF4-FFF2-40B4-BE49-F238E27FC236}">
                <a16:creationId xmlns:a16="http://schemas.microsoft.com/office/drawing/2014/main" id="{6A2297C0-1176-A720-9484-9EC7C51DD44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4" name="Espaço Reservado para Conteúdo 3">
            <a:extLst>
              <a:ext uri="{FF2B5EF4-FFF2-40B4-BE49-F238E27FC236}">
                <a16:creationId xmlns:a16="http://schemas.microsoft.com/office/drawing/2014/main" id="{0F26CF0D-14C7-1ED5-B3DA-EFCE92DBC0A0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5" name="Espaço Reservado para Texto 4">
            <a:extLst>
              <a:ext uri="{FF2B5EF4-FFF2-40B4-BE49-F238E27FC236}">
                <a16:creationId xmlns:a16="http://schemas.microsoft.com/office/drawing/2014/main" id="{353739C5-09E8-A105-D24A-1690C7F76BCD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6" name="Espaço Reservado para Conteúdo 5">
            <a:extLst>
              <a:ext uri="{FF2B5EF4-FFF2-40B4-BE49-F238E27FC236}">
                <a16:creationId xmlns:a16="http://schemas.microsoft.com/office/drawing/2014/main" id="{D441C4B1-BA10-65A5-4A71-F6D40280DD3C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7" name="Espaço Reservado para Data 6">
            <a:extLst>
              <a:ext uri="{FF2B5EF4-FFF2-40B4-BE49-F238E27FC236}">
                <a16:creationId xmlns:a16="http://schemas.microsoft.com/office/drawing/2014/main" id="{507AB3E0-4867-DC8E-4E1E-10B9EDF0D63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2C9721D-2632-48F2-B1ED-C2BE42ED3995}" type="datetimeFigureOut">
              <a:rPr lang="pt-BR" smtClean="0"/>
              <a:t>29/07/2024</a:t>
            </a:fld>
            <a:endParaRPr lang="pt-BR"/>
          </a:p>
        </p:txBody>
      </p:sp>
      <p:sp>
        <p:nvSpPr>
          <p:cNvPr id="8" name="Espaço Reservado para Rodapé 7">
            <a:extLst>
              <a:ext uri="{FF2B5EF4-FFF2-40B4-BE49-F238E27FC236}">
                <a16:creationId xmlns:a16="http://schemas.microsoft.com/office/drawing/2014/main" id="{1F3821CC-26FD-3B16-DF4E-710C5FE8BBB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9" name="Espaço Reservado para Número de Slide 8">
            <a:extLst>
              <a:ext uri="{FF2B5EF4-FFF2-40B4-BE49-F238E27FC236}">
                <a16:creationId xmlns:a16="http://schemas.microsoft.com/office/drawing/2014/main" id="{4ED4D01A-C611-BCEA-A34D-8AFA5882AE3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6F2D55C-3858-4348-8524-7A9FF69DE3BD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39012387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ment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497FE5D7-9C9F-2B1C-3957-6439C8685D6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Data 2">
            <a:extLst>
              <a:ext uri="{FF2B5EF4-FFF2-40B4-BE49-F238E27FC236}">
                <a16:creationId xmlns:a16="http://schemas.microsoft.com/office/drawing/2014/main" id="{5F8ADD57-B90A-DB31-F0B9-1C4EBED32FD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2C9721D-2632-48F2-B1ED-C2BE42ED3995}" type="datetimeFigureOut">
              <a:rPr lang="pt-BR" smtClean="0"/>
              <a:t>29/07/2024</a:t>
            </a:fld>
            <a:endParaRPr lang="pt-BR"/>
          </a:p>
        </p:txBody>
      </p:sp>
      <p:sp>
        <p:nvSpPr>
          <p:cNvPr id="4" name="Espaço Reservado para Rodapé 3">
            <a:extLst>
              <a:ext uri="{FF2B5EF4-FFF2-40B4-BE49-F238E27FC236}">
                <a16:creationId xmlns:a16="http://schemas.microsoft.com/office/drawing/2014/main" id="{21DEF26D-E125-B6C5-E999-BDB532601C0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5" name="Espaço Reservado para Número de Slide 4">
            <a:extLst>
              <a:ext uri="{FF2B5EF4-FFF2-40B4-BE49-F238E27FC236}">
                <a16:creationId xmlns:a16="http://schemas.microsoft.com/office/drawing/2014/main" id="{93B2A23F-D39A-7367-2C74-9556916156B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6F2D55C-3858-4348-8524-7A9FF69DE3BD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8669820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m Br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Data 1">
            <a:extLst>
              <a:ext uri="{FF2B5EF4-FFF2-40B4-BE49-F238E27FC236}">
                <a16:creationId xmlns:a16="http://schemas.microsoft.com/office/drawing/2014/main" id="{3E41143E-13A4-222C-2724-B0A57385B4E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2C9721D-2632-48F2-B1ED-C2BE42ED3995}" type="datetimeFigureOut">
              <a:rPr lang="pt-BR" smtClean="0"/>
              <a:t>29/07/2024</a:t>
            </a:fld>
            <a:endParaRPr lang="pt-BR"/>
          </a:p>
        </p:txBody>
      </p:sp>
      <p:sp>
        <p:nvSpPr>
          <p:cNvPr id="3" name="Espaço Reservado para Rodapé 2">
            <a:extLst>
              <a:ext uri="{FF2B5EF4-FFF2-40B4-BE49-F238E27FC236}">
                <a16:creationId xmlns:a16="http://schemas.microsoft.com/office/drawing/2014/main" id="{D247CC0E-45B3-0516-F257-DFF8F180239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4" name="Espaço Reservado para Número de Slide 3">
            <a:extLst>
              <a:ext uri="{FF2B5EF4-FFF2-40B4-BE49-F238E27FC236}">
                <a16:creationId xmlns:a16="http://schemas.microsoft.com/office/drawing/2014/main" id="{E776415F-36BE-3AF6-5373-05FE63DF4AC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6F2D55C-3858-4348-8524-7A9FF69DE3BD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54725073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údo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F8D885EE-A8B6-D30D-65D0-E0A012AE3B8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Conteúdo 2">
            <a:extLst>
              <a:ext uri="{FF2B5EF4-FFF2-40B4-BE49-F238E27FC236}">
                <a16:creationId xmlns:a16="http://schemas.microsoft.com/office/drawing/2014/main" id="{093F6287-2F3C-AF91-ED1E-29D9E0BEB82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Texto 3">
            <a:extLst>
              <a:ext uri="{FF2B5EF4-FFF2-40B4-BE49-F238E27FC236}">
                <a16:creationId xmlns:a16="http://schemas.microsoft.com/office/drawing/2014/main" id="{6DE51656-727B-B8E5-5AA2-F1B907F7F002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5" name="Espaço Reservado para Data 4">
            <a:extLst>
              <a:ext uri="{FF2B5EF4-FFF2-40B4-BE49-F238E27FC236}">
                <a16:creationId xmlns:a16="http://schemas.microsoft.com/office/drawing/2014/main" id="{10DAAEEA-04D9-E786-BA38-A54766F3F6E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2C9721D-2632-48F2-B1ED-C2BE42ED3995}" type="datetimeFigureOut">
              <a:rPr lang="pt-BR" smtClean="0"/>
              <a:t>29/07/2024</a:t>
            </a:fld>
            <a:endParaRPr lang="pt-BR"/>
          </a:p>
        </p:txBody>
      </p:sp>
      <p:sp>
        <p:nvSpPr>
          <p:cNvPr id="6" name="Espaço Reservado para Rodapé 5">
            <a:extLst>
              <a:ext uri="{FF2B5EF4-FFF2-40B4-BE49-F238E27FC236}">
                <a16:creationId xmlns:a16="http://schemas.microsoft.com/office/drawing/2014/main" id="{99FE475B-6510-6A38-6304-2FEA0CB9820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Espaço Reservado para Número de Slide 6">
            <a:extLst>
              <a:ext uri="{FF2B5EF4-FFF2-40B4-BE49-F238E27FC236}">
                <a16:creationId xmlns:a16="http://schemas.microsoft.com/office/drawing/2014/main" id="{893CAA4B-3330-D593-9E62-67CD3058E1F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6F2D55C-3858-4348-8524-7A9FF69DE3BD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10052591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m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43887C1A-B666-5837-5871-C02D7488BCF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Imagem 2">
            <a:extLst>
              <a:ext uri="{FF2B5EF4-FFF2-40B4-BE49-F238E27FC236}">
                <a16:creationId xmlns:a16="http://schemas.microsoft.com/office/drawing/2014/main" id="{2CF6ACD3-7E76-2EA4-0C02-E00737FB09CF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pt-BR"/>
          </a:p>
        </p:txBody>
      </p:sp>
      <p:sp>
        <p:nvSpPr>
          <p:cNvPr id="4" name="Espaço Reservado para Texto 3">
            <a:extLst>
              <a:ext uri="{FF2B5EF4-FFF2-40B4-BE49-F238E27FC236}">
                <a16:creationId xmlns:a16="http://schemas.microsoft.com/office/drawing/2014/main" id="{566EF84D-53C3-8735-69F2-411F0501A214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5" name="Espaço Reservado para Data 4">
            <a:extLst>
              <a:ext uri="{FF2B5EF4-FFF2-40B4-BE49-F238E27FC236}">
                <a16:creationId xmlns:a16="http://schemas.microsoft.com/office/drawing/2014/main" id="{704664B4-5E96-AE50-9BAE-EC42B1A0CE9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2C9721D-2632-48F2-B1ED-C2BE42ED3995}" type="datetimeFigureOut">
              <a:rPr lang="pt-BR" smtClean="0"/>
              <a:t>29/07/2024</a:t>
            </a:fld>
            <a:endParaRPr lang="pt-BR"/>
          </a:p>
        </p:txBody>
      </p:sp>
      <p:sp>
        <p:nvSpPr>
          <p:cNvPr id="6" name="Espaço Reservado para Rodapé 5">
            <a:extLst>
              <a:ext uri="{FF2B5EF4-FFF2-40B4-BE49-F238E27FC236}">
                <a16:creationId xmlns:a16="http://schemas.microsoft.com/office/drawing/2014/main" id="{4425D887-2347-BE04-A264-24F4794C968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Espaço Reservado para Número de Slide 6">
            <a:extLst>
              <a:ext uri="{FF2B5EF4-FFF2-40B4-BE49-F238E27FC236}">
                <a16:creationId xmlns:a16="http://schemas.microsoft.com/office/drawing/2014/main" id="{9B70DB43-8D4D-076C-4AE7-AB8E4391174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6F2D55C-3858-4348-8524-7A9FF69DE3BD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420021887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e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1D9395B3-8D8B-7F3E-A6F6-D56C6DE4181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Texto Vertical 2">
            <a:extLst>
              <a:ext uri="{FF2B5EF4-FFF2-40B4-BE49-F238E27FC236}">
                <a16:creationId xmlns:a16="http://schemas.microsoft.com/office/drawing/2014/main" id="{08D8E3CE-20A3-F807-4C01-73B031E593CD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Data 3">
            <a:extLst>
              <a:ext uri="{FF2B5EF4-FFF2-40B4-BE49-F238E27FC236}">
                <a16:creationId xmlns:a16="http://schemas.microsoft.com/office/drawing/2014/main" id="{87C7A218-C33C-A57D-7B1A-674B153F897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2C9721D-2632-48F2-B1ED-C2BE42ED3995}" type="datetimeFigureOut">
              <a:rPr lang="pt-BR" smtClean="0"/>
              <a:t>29/07/2024</a:t>
            </a:fld>
            <a:endParaRPr lang="pt-BR"/>
          </a:p>
        </p:txBody>
      </p:sp>
      <p:sp>
        <p:nvSpPr>
          <p:cNvPr id="5" name="Espaço Reservado para Rodapé 4">
            <a:extLst>
              <a:ext uri="{FF2B5EF4-FFF2-40B4-BE49-F238E27FC236}">
                <a16:creationId xmlns:a16="http://schemas.microsoft.com/office/drawing/2014/main" id="{A63E4145-B0D4-E63B-3147-489D45531C0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>
            <a:extLst>
              <a:ext uri="{FF2B5EF4-FFF2-40B4-BE49-F238E27FC236}">
                <a16:creationId xmlns:a16="http://schemas.microsoft.com/office/drawing/2014/main" id="{39409FDF-EA8E-97A4-536B-2D2A90EE741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6F2D55C-3858-4348-8524-7A9FF69DE3BD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426194221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exto e Títul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Vertical 1">
            <a:extLst>
              <a:ext uri="{FF2B5EF4-FFF2-40B4-BE49-F238E27FC236}">
                <a16:creationId xmlns:a16="http://schemas.microsoft.com/office/drawing/2014/main" id="{B0D41530-CA1C-AED1-B50F-8AB1F554B3CA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Texto Vertical 2">
            <a:extLst>
              <a:ext uri="{FF2B5EF4-FFF2-40B4-BE49-F238E27FC236}">
                <a16:creationId xmlns:a16="http://schemas.microsoft.com/office/drawing/2014/main" id="{5470DDA8-78C4-77CC-F308-5AA0E7DAC415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Data 3">
            <a:extLst>
              <a:ext uri="{FF2B5EF4-FFF2-40B4-BE49-F238E27FC236}">
                <a16:creationId xmlns:a16="http://schemas.microsoft.com/office/drawing/2014/main" id="{07ED4814-7EB1-4176-764C-A09B3C98272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2C9721D-2632-48F2-B1ED-C2BE42ED3995}" type="datetimeFigureOut">
              <a:rPr lang="pt-BR" smtClean="0"/>
              <a:t>29/07/2024</a:t>
            </a:fld>
            <a:endParaRPr lang="pt-BR"/>
          </a:p>
        </p:txBody>
      </p:sp>
      <p:sp>
        <p:nvSpPr>
          <p:cNvPr id="5" name="Espaço Reservado para Rodapé 4">
            <a:extLst>
              <a:ext uri="{FF2B5EF4-FFF2-40B4-BE49-F238E27FC236}">
                <a16:creationId xmlns:a16="http://schemas.microsoft.com/office/drawing/2014/main" id="{79C57CD8-65FA-FC76-7F7E-6CEB2F7BE23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>
            <a:extLst>
              <a:ext uri="{FF2B5EF4-FFF2-40B4-BE49-F238E27FC236}">
                <a16:creationId xmlns:a16="http://schemas.microsoft.com/office/drawing/2014/main" id="{4B617015-D1C1-7F1C-06BF-6E87FBEC8FE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6F2D55C-3858-4348-8524-7A9FF69DE3BD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98921852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Título 1">
            <a:extLst>
              <a:ext uri="{FF2B5EF4-FFF2-40B4-BE49-F238E27FC236}">
                <a16:creationId xmlns:a16="http://schemas.microsoft.com/office/drawing/2014/main" id="{8E9A1E57-D7AC-E0F2-7808-7BE59B29E4C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Texto 2">
            <a:extLst>
              <a:ext uri="{FF2B5EF4-FFF2-40B4-BE49-F238E27FC236}">
                <a16:creationId xmlns:a16="http://schemas.microsoft.com/office/drawing/2014/main" id="{8BA7EAF6-4817-94EE-4EE0-0C0E2523629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Data 3">
            <a:extLst>
              <a:ext uri="{FF2B5EF4-FFF2-40B4-BE49-F238E27FC236}">
                <a16:creationId xmlns:a16="http://schemas.microsoft.com/office/drawing/2014/main" id="{C58D4444-C525-DB43-74F6-08C7A02BEAC2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2C9721D-2632-48F2-B1ED-C2BE42ED3995}" type="datetimeFigureOut">
              <a:rPr lang="pt-BR" smtClean="0"/>
              <a:t>29/07/2024</a:t>
            </a:fld>
            <a:endParaRPr lang="pt-BR"/>
          </a:p>
        </p:txBody>
      </p:sp>
      <p:sp>
        <p:nvSpPr>
          <p:cNvPr id="5" name="Espaço Reservado para Rodapé 4">
            <a:extLst>
              <a:ext uri="{FF2B5EF4-FFF2-40B4-BE49-F238E27FC236}">
                <a16:creationId xmlns:a16="http://schemas.microsoft.com/office/drawing/2014/main" id="{B5F866FE-DF3C-58AF-6CC0-86594F508485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pt-BR"/>
          </a:p>
        </p:txBody>
      </p:sp>
      <p:sp>
        <p:nvSpPr>
          <p:cNvPr id="6" name="Espaço Reservado para Número de Slide 5">
            <a:extLst>
              <a:ext uri="{FF2B5EF4-FFF2-40B4-BE49-F238E27FC236}">
                <a16:creationId xmlns:a16="http://schemas.microsoft.com/office/drawing/2014/main" id="{2121D6E0-824C-2015-3CD0-DF300DC58B8B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6F2D55C-3858-4348-8524-7A9FF69DE3BD}" type="slidenum">
              <a:rPr lang="pt-BR" smtClean="0"/>
              <a:t>‹nº›</a:t>
            </a:fld>
            <a:endParaRPr lang="pt-BR"/>
          </a:p>
        </p:txBody>
      </p:sp>
      <p:sp>
        <p:nvSpPr>
          <p:cNvPr id="8" name="CaixaDeTexto 7">
            <a:extLst>
              <a:ext uri="{FF2B5EF4-FFF2-40B4-BE49-F238E27FC236}">
                <a16:creationId xmlns:a16="http://schemas.microsoft.com/office/drawing/2014/main" id="{94ECAB4B-F5E6-CF2E-62F2-9BC47E3DB564}"/>
              </a:ext>
            </a:extLst>
          </p:cNvPr>
          <p:cNvSpPr txBox="1"/>
          <p:nvPr userDrawn="1">
            <p:extLst>
              <p:ext uri="{1162E1C5-73C7-4A58-AE30-91384D911F3F}">
                <p184:classification xmlns:p184="http://schemas.microsoft.com/office/powerpoint/2018/4/main" val="ftr"/>
              </p:ext>
            </p:extLst>
          </p:nvPr>
        </p:nvSpPr>
        <p:spPr>
          <a:xfrm>
            <a:off x="190500" y="6515100"/>
            <a:ext cx="1119188" cy="152400"/>
          </a:xfrm>
          <a:prstGeom prst="rect">
            <a:avLst/>
          </a:prstGeom>
        </p:spPr>
        <p:txBody>
          <a:bodyPr horzOverflow="overflow" lIns="0" tIns="0" rIns="0" bIns="0">
            <a:spAutoFit/>
          </a:bodyPr>
          <a:lstStyle/>
          <a:p>
            <a:pPr algn="l"/>
            <a:r>
              <a:rPr lang="pt-BR" sz="100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Classificação: Interno</a:t>
            </a:r>
          </a:p>
        </p:txBody>
      </p:sp>
    </p:spTree>
    <p:extLst>
      <p:ext uri="{BB962C8B-B14F-4D97-AF65-F5344CB8AC3E}">
        <p14:creationId xmlns:p14="http://schemas.microsoft.com/office/powerpoint/2010/main" val="199023855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pt-B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audio" Target="../media/media1.wav"/><Relationship Id="rId1" Type="http://schemas.microsoft.com/office/2007/relationships/media" Target="../media/media1.wav"/><Relationship Id="rId6" Type="http://schemas.openxmlformats.org/officeDocument/2006/relationships/image" Target="../media/image5.png"/><Relationship Id="rId5" Type="http://schemas.openxmlformats.org/officeDocument/2006/relationships/audio" Target="../media/audio2.wav"/><Relationship Id="rId4" Type="http://schemas.openxmlformats.org/officeDocument/2006/relationships/audio" Target="../media/audio1.wav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audio" Target="../media/audio3.wav"/><Relationship Id="rId1" Type="http://schemas.openxmlformats.org/officeDocument/2006/relationships/slideLayout" Target="../slideLayouts/slideLayout1.xml"/><Relationship Id="rId4" Type="http://schemas.microsoft.com/office/2007/relationships/hdphoto" Target="../media/hdphoto1.wdp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audio" Target="../media/audio4.wav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audio" Target="../media/audio5.wav"/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2.xml"/><Relationship Id="rId4" Type="http://schemas.openxmlformats.org/officeDocument/2006/relationships/audio" Target="../media/audio6.wav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audio" Target="../media/audio5.wav"/><Relationship Id="rId7" Type="http://schemas.openxmlformats.org/officeDocument/2006/relationships/image" Target="../media/image9.png"/><Relationship Id="rId2" Type="http://schemas.openxmlformats.org/officeDocument/2006/relationships/audio" Target="../media/audio7.wav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8.png"/><Relationship Id="rId5" Type="http://schemas.openxmlformats.org/officeDocument/2006/relationships/image" Target="../media/image7.png"/><Relationship Id="rId4" Type="http://schemas.openxmlformats.org/officeDocument/2006/relationships/audio" Target="../media/audio8.wav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audio" Target="../media/audio6.wav"/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1.gif"/><Relationship Id="rId5" Type="http://schemas.openxmlformats.org/officeDocument/2006/relationships/image" Target="../media/image10.png"/><Relationship Id="rId4" Type="http://schemas.openxmlformats.org/officeDocument/2006/relationships/audio" Target="../media/audio9.wav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audio" Target="../media/audio6.wav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2.gif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audio" Target="../media/audio10.wav"/><Relationship Id="rId7" Type="http://schemas.microsoft.com/office/2007/relationships/hdphoto" Target="../media/hdphoto2.wdp"/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4.png"/><Relationship Id="rId5" Type="http://schemas.openxmlformats.org/officeDocument/2006/relationships/image" Target="../media/image13.gif"/><Relationship Id="rId4" Type="http://schemas.openxmlformats.org/officeDocument/2006/relationships/audio" Target="../media/audio6.wav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audio" Target="../media/audio11.wav"/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5.gif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6.jp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" name="Imagem 23" descr="Menino andando de skate&#10;&#10;Descrição gerada automaticamente com confiança baixa">
            <a:extLst>
              <a:ext uri="{FF2B5EF4-FFF2-40B4-BE49-F238E27FC236}">
                <a16:creationId xmlns:a16="http://schemas.microsoft.com/office/drawing/2014/main" id="{B7221480-DE59-BCBA-FDEE-715977BF3B2E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8343" y="0"/>
            <a:ext cx="12192000" cy="6858000"/>
          </a:xfrm>
          <a:prstGeom prst="rect">
            <a:avLst/>
          </a:prstGeom>
        </p:spPr>
      </p:pic>
      <p:sp>
        <p:nvSpPr>
          <p:cNvPr id="16" name="Retângulo 15">
            <a:extLst>
              <a:ext uri="{FF2B5EF4-FFF2-40B4-BE49-F238E27FC236}">
                <a16:creationId xmlns:a16="http://schemas.microsoft.com/office/drawing/2014/main" id="{0F348A25-8AA2-E165-85B6-912C437A2DFE}"/>
              </a:ext>
            </a:extLst>
          </p:cNvPr>
          <p:cNvSpPr/>
          <p:nvPr/>
        </p:nvSpPr>
        <p:spPr>
          <a:xfrm>
            <a:off x="0" y="0"/>
            <a:ext cx="4746171" cy="6858000"/>
          </a:xfrm>
          <a:prstGeom prst="rect">
            <a:avLst/>
          </a:prstGeom>
          <a:solidFill>
            <a:schemeClr val="tx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7" name="CaixaDeTexto 6">
            <a:extLst>
              <a:ext uri="{FF2B5EF4-FFF2-40B4-BE49-F238E27FC236}">
                <a16:creationId xmlns:a16="http://schemas.microsoft.com/office/drawing/2014/main" id="{1E045CF7-2BE4-932C-08F7-355F38B14FF7}"/>
              </a:ext>
            </a:extLst>
          </p:cNvPr>
          <p:cNvSpPr txBox="1"/>
          <p:nvPr/>
        </p:nvSpPr>
        <p:spPr>
          <a:xfrm>
            <a:off x="583474" y="1936598"/>
            <a:ext cx="3218110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9600" dirty="0">
                <a:solidFill>
                  <a:schemeClr val="bg1"/>
                </a:solidFill>
                <a:latin typeface="Poppins Black" panose="00000A00000000000000" pitchFamily="2" charset="0"/>
                <a:cs typeface="Poppins Black" panose="00000A00000000000000" pitchFamily="2" charset="0"/>
              </a:rPr>
              <a:t>big</a:t>
            </a:r>
          </a:p>
        </p:txBody>
      </p:sp>
      <p:pic>
        <p:nvPicPr>
          <p:cNvPr id="11" name="Imagem 10" descr="Interface gráfica do usuário&#10;&#10;Descrição gerada automaticamente">
            <a:extLst>
              <a:ext uri="{FF2B5EF4-FFF2-40B4-BE49-F238E27FC236}">
                <a16:creationId xmlns:a16="http://schemas.microsoft.com/office/drawing/2014/main" id="{83659802-572E-F6FA-D511-8BD0B9D18B44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23254" y="4773503"/>
            <a:ext cx="1109903" cy="699856"/>
          </a:xfrm>
          <a:prstGeom prst="rect">
            <a:avLst/>
          </a:prstGeom>
        </p:spPr>
      </p:pic>
      <p:pic>
        <p:nvPicPr>
          <p:cNvPr id="13" name="Imagem 12" descr="Padrão do plano de fundo&#10;&#10;Descrição gerada automaticamente">
            <a:extLst>
              <a:ext uri="{FF2B5EF4-FFF2-40B4-BE49-F238E27FC236}">
                <a16:creationId xmlns:a16="http://schemas.microsoft.com/office/drawing/2014/main" id="{19F50792-A4FD-40D1-5D28-1BBBDB94E96A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78205" y="5123082"/>
            <a:ext cx="1109903" cy="700554"/>
          </a:xfrm>
          <a:prstGeom prst="rect">
            <a:avLst/>
          </a:prstGeom>
        </p:spPr>
      </p:pic>
      <p:pic>
        <p:nvPicPr>
          <p:cNvPr id="18" name="Imagem 17" descr="Ícone&#10;&#10;Descrição gerada automaticamente com confiança média">
            <a:extLst>
              <a:ext uri="{FF2B5EF4-FFF2-40B4-BE49-F238E27FC236}">
                <a16:creationId xmlns:a16="http://schemas.microsoft.com/office/drawing/2014/main" id="{420A377D-F30D-6514-0633-896565F7114F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60471" y="5031727"/>
            <a:ext cx="941113" cy="324009"/>
          </a:xfrm>
          <a:prstGeom prst="rect">
            <a:avLst/>
          </a:prstGeom>
        </p:spPr>
      </p:pic>
      <p:sp>
        <p:nvSpPr>
          <p:cNvPr id="25" name="CaixaDeTexto 24">
            <a:extLst>
              <a:ext uri="{FF2B5EF4-FFF2-40B4-BE49-F238E27FC236}">
                <a16:creationId xmlns:a16="http://schemas.microsoft.com/office/drawing/2014/main" id="{4B01AF62-196D-E223-0508-8CDF014DDD6E}"/>
              </a:ext>
            </a:extLst>
          </p:cNvPr>
          <p:cNvSpPr txBox="1"/>
          <p:nvPr/>
        </p:nvSpPr>
        <p:spPr>
          <a:xfrm>
            <a:off x="583474" y="3363113"/>
            <a:ext cx="3866606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6000" dirty="0">
                <a:solidFill>
                  <a:schemeClr val="bg1"/>
                </a:solidFill>
                <a:latin typeface="Poppins Thin" panose="00000300000000000000" pitchFamily="2" charset="0"/>
                <a:cs typeface="Poppins Thin" panose="00000300000000000000" pitchFamily="2" charset="0"/>
              </a:rPr>
              <a:t>numbers</a:t>
            </a:r>
          </a:p>
        </p:txBody>
      </p:sp>
    </p:spTree>
    <p:extLst>
      <p:ext uri="{BB962C8B-B14F-4D97-AF65-F5344CB8AC3E}">
        <p14:creationId xmlns:p14="http://schemas.microsoft.com/office/powerpoint/2010/main" val="140651158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4000"/>
    </mc:Choice>
    <mc:Fallback>
      <p:transition spd="slow" advTm="400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6" presetClass="emph" presetSubtype="0" repeatCount="indefinite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animEffect transition="out" filter="fade">
                                      <p:cBhvr>
                                        <p:cTn id="6" dur="3000" tmFilter="0, 0; .2, .5; .8, .5; 1, 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7" dur="1500" autoRev="1" fill="hold"/>
                                        <p:tgtEl>
                                          <p:spTgt spid="7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tângulo 3">
            <a:extLst>
              <a:ext uri="{FF2B5EF4-FFF2-40B4-BE49-F238E27FC236}">
                <a16:creationId xmlns:a16="http://schemas.microsoft.com/office/drawing/2014/main" id="{86B1CBA0-83C7-8919-F0D7-89D1EC457200}"/>
              </a:ext>
            </a:extLst>
          </p:cNvPr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tx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5" name="CaixaDeTexto 4">
            <a:extLst>
              <a:ext uri="{FF2B5EF4-FFF2-40B4-BE49-F238E27FC236}">
                <a16:creationId xmlns:a16="http://schemas.microsoft.com/office/drawing/2014/main" id="{9BDD5CB3-C75B-1AD8-97B6-88AFC8D3D336}"/>
              </a:ext>
            </a:extLst>
          </p:cNvPr>
          <p:cNvSpPr txBox="1"/>
          <p:nvPr/>
        </p:nvSpPr>
        <p:spPr>
          <a:xfrm>
            <a:off x="1550125" y="1847393"/>
            <a:ext cx="9091749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4000" dirty="0">
                <a:solidFill>
                  <a:schemeClr val="bg1"/>
                </a:solidFill>
                <a:latin typeface="Poppins SemiBold" panose="00000700000000000000" pitchFamily="2" charset="0"/>
                <a:cs typeface="Poppins SemiBold" panose="00000700000000000000" pitchFamily="2" charset="0"/>
              </a:rPr>
              <a:t>Olá, </a:t>
            </a:r>
            <a:r>
              <a:rPr lang="pt-BR" sz="4000" i="1" dirty="0" err="1">
                <a:solidFill>
                  <a:schemeClr val="bg1"/>
                </a:solidFill>
                <a:latin typeface="Poppins SemiBold" panose="00000700000000000000" pitchFamily="2" charset="0"/>
                <a:cs typeface="Poppins SemiBold" panose="00000700000000000000" pitchFamily="2" charset="0"/>
              </a:rPr>
              <a:t>Realizers</a:t>
            </a:r>
            <a:r>
              <a:rPr lang="pt-BR" sz="4000" dirty="0">
                <a:solidFill>
                  <a:schemeClr val="bg1"/>
                </a:solidFill>
                <a:latin typeface="Poppins SemiBold" panose="00000700000000000000" pitchFamily="2" charset="0"/>
                <a:cs typeface="Poppins SemiBold" panose="00000700000000000000" pitchFamily="2" charset="0"/>
              </a:rPr>
              <a:t>!</a:t>
            </a:r>
          </a:p>
        </p:txBody>
      </p:sp>
      <p:sp>
        <p:nvSpPr>
          <p:cNvPr id="6" name="CaixaDeTexto 5">
            <a:extLst>
              <a:ext uri="{FF2B5EF4-FFF2-40B4-BE49-F238E27FC236}">
                <a16:creationId xmlns:a16="http://schemas.microsoft.com/office/drawing/2014/main" id="{50FE1042-DC89-9C8F-6335-10D6B0063981}"/>
              </a:ext>
            </a:extLst>
          </p:cNvPr>
          <p:cNvSpPr txBox="1"/>
          <p:nvPr/>
        </p:nvSpPr>
        <p:spPr>
          <a:xfrm>
            <a:off x="1550124" y="2767280"/>
            <a:ext cx="9091749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4000" dirty="0">
                <a:solidFill>
                  <a:schemeClr val="bg1"/>
                </a:solidFill>
                <a:latin typeface="Poppins SemiBold" panose="00000700000000000000" pitchFamily="2" charset="0"/>
                <a:cs typeface="Poppins SemiBold" panose="00000700000000000000" pitchFamily="2" charset="0"/>
              </a:rPr>
              <a:t>É hora de conferirmos tudo o que já </a:t>
            </a:r>
            <a:r>
              <a:rPr lang="pt-BR" sz="4000" i="1" dirty="0">
                <a:solidFill>
                  <a:srgbClr val="FFDE64"/>
                </a:solidFill>
                <a:latin typeface="Poppins SemiBold" panose="00000700000000000000" pitchFamily="2" charset="0"/>
                <a:cs typeface="Poppins SemiBold" panose="00000700000000000000" pitchFamily="2" charset="0"/>
              </a:rPr>
              <a:t>#realizamos </a:t>
            </a:r>
            <a:r>
              <a:rPr lang="pt-BR" sz="4000" dirty="0">
                <a:solidFill>
                  <a:schemeClr val="bg1"/>
                </a:solidFill>
                <a:latin typeface="Poppins SemiBold" panose="00000700000000000000" pitchFamily="2" charset="0"/>
                <a:cs typeface="Poppins SemiBold" panose="00000700000000000000" pitchFamily="2" charset="0"/>
              </a:rPr>
              <a:t>em 2024.</a:t>
            </a:r>
          </a:p>
        </p:txBody>
      </p:sp>
      <p:sp>
        <p:nvSpPr>
          <p:cNvPr id="48" name="Retângulo 47">
            <a:extLst>
              <a:ext uri="{FF2B5EF4-FFF2-40B4-BE49-F238E27FC236}">
                <a16:creationId xmlns:a16="http://schemas.microsoft.com/office/drawing/2014/main" id="{8ED63F5A-0DC7-D19F-D0BB-ACD340677433}"/>
              </a:ext>
            </a:extLst>
          </p:cNvPr>
          <p:cNvSpPr/>
          <p:nvPr/>
        </p:nvSpPr>
        <p:spPr>
          <a:xfrm>
            <a:off x="1671586" y="2303511"/>
            <a:ext cx="258049" cy="762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56" name="Retângulo 55">
            <a:extLst>
              <a:ext uri="{FF2B5EF4-FFF2-40B4-BE49-F238E27FC236}">
                <a16:creationId xmlns:a16="http://schemas.microsoft.com/office/drawing/2014/main" id="{F7D3065C-1D09-D8FE-B2FD-B9A06D653516}"/>
              </a:ext>
            </a:extLst>
          </p:cNvPr>
          <p:cNvSpPr/>
          <p:nvPr/>
        </p:nvSpPr>
        <p:spPr>
          <a:xfrm>
            <a:off x="5316125" y="2303511"/>
            <a:ext cx="258049" cy="762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57" name="Retângulo 56">
            <a:extLst>
              <a:ext uri="{FF2B5EF4-FFF2-40B4-BE49-F238E27FC236}">
                <a16:creationId xmlns:a16="http://schemas.microsoft.com/office/drawing/2014/main" id="{2E17FB78-F18F-702D-5124-6F5CF8FDDED9}"/>
              </a:ext>
            </a:extLst>
          </p:cNvPr>
          <p:cNvSpPr/>
          <p:nvPr/>
        </p:nvSpPr>
        <p:spPr>
          <a:xfrm>
            <a:off x="1671585" y="3203338"/>
            <a:ext cx="258049" cy="762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59" name="CaixaDeTexto 58">
            <a:extLst>
              <a:ext uri="{FF2B5EF4-FFF2-40B4-BE49-F238E27FC236}">
                <a16:creationId xmlns:a16="http://schemas.microsoft.com/office/drawing/2014/main" id="{6F395CA4-A3AC-3D6B-DC6A-44CEB845DB76}"/>
              </a:ext>
            </a:extLst>
          </p:cNvPr>
          <p:cNvSpPr txBox="1"/>
          <p:nvPr/>
        </p:nvSpPr>
        <p:spPr>
          <a:xfrm>
            <a:off x="1550125" y="4300184"/>
            <a:ext cx="9091749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4000" dirty="0">
                <a:solidFill>
                  <a:schemeClr val="bg1"/>
                </a:solidFill>
                <a:latin typeface="Poppins SemiBold" panose="00000700000000000000" pitchFamily="2" charset="0"/>
                <a:cs typeface="Poppins SemiBold" panose="00000700000000000000" pitchFamily="2" charset="0"/>
              </a:rPr>
              <a:t>Preparados?</a:t>
            </a:r>
          </a:p>
        </p:txBody>
      </p:sp>
      <p:sp>
        <p:nvSpPr>
          <p:cNvPr id="60" name="Retângulo 59">
            <a:extLst>
              <a:ext uri="{FF2B5EF4-FFF2-40B4-BE49-F238E27FC236}">
                <a16:creationId xmlns:a16="http://schemas.microsoft.com/office/drawing/2014/main" id="{5CF446FD-4640-A513-A7E3-D1CA07C6C7AE}"/>
              </a:ext>
            </a:extLst>
          </p:cNvPr>
          <p:cNvSpPr/>
          <p:nvPr/>
        </p:nvSpPr>
        <p:spPr>
          <a:xfrm>
            <a:off x="8115929" y="3814001"/>
            <a:ext cx="258049" cy="762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61" name="Retângulo 60">
            <a:extLst>
              <a:ext uri="{FF2B5EF4-FFF2-40B4-BE49-F238E27FC236}">
                <a16:creationId xmlns:a16="http://schemas.microsoft.com/office/drawing/2014/main" id="{7208CD46-B65D-BAF1-ABAC-B4D08DA2C548}"/>
              </a:ext>
            </a:extLst>
          </p:cNvPr>
          <p:cNvSpPr/>
          <p:nvPr/>
        </p:nvSpPr>
        <p:spPr>
          <a:xfrm>
            <a:off x="4985199" y="4756302"/>
            <a:ext cx="258049" cy="762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pic>
        <p:nvPicPr>
          <p:cNvPr id="2" name="upbeat-corporate-110682">
            <a:hlinkClick r:id="" action="ppaction://media"/>
            <a:extLst>
              <a:ext uri="{FF2B5EF4-FFF2-40B4-BE49-F238E27FC236}">
                <a16:creationId xmlns:a16="http://schemas.microsoft.com/office/drawing/2014/main" id="{924D218C-C052-DA91-97C5-8562642800B3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11538164" y="6322364"/>
            <a:ext cx="258049" cy="25804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9082216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Click="0" advTm="0">
        <p:fade/>
      </p:transition>
    </mc:Choice>
    <mc:Fallback xmlns="">
      <p:transition spd="med" advClick="0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0"/>
                            </p:stCondLst>
                            <p:childTnLst>
                              <p:par>
                                <p:cTn id="8" presetID="1" presetClass="entr" presetSubtype="0" fill="hold" grpId="0" nodeType="after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250"/>
                            </p:stCondLst>
                            <p:childTnLst>
                              <p:par>
                                <p:cTn id="11" presetID="1" presetClass="exit" presetSubtype="0" fill="hold" grpId="1" nodeType="after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500"/>
                            </p:stCondLst>
                            <p:childTnLst>
                              <p:par>
                                <p:cTn id="14" presetID="1" presetClass="entr" presetSubtype="0" fill="hold" grpId="2" nodeType="after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750"/>
                            </p:stCondLst>
                            <p:childTnLst>
                              <p:par>
                                <p:cTn id="17" presetID="1" presetClass="exit" presetSubtype="0" fill="hold" grpId="3" nodeType="after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1000"/>
                            </p:stCondLst>
                            <p:childTnLst>
                              <p:par>
                                <p:cTn id="20" presetID="1" presetClass="entr" presetSubtype="0" fill="hold" grpId="4" nodeType="after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20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4" name="typing-105782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1250"/>
                            </p:stCondLst>
                            <p:childTnLst>
                              <p:par>
                                <p:cTn id="23" presetID="1" presetClass="exit" presetSubtype="0" fill="hold" grpId="5" nodeType="after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>
                            <p:stCondLst>
                              <p:cond delay="1500"/>
                            </p:stCondLst>
                            <p:childTnLst>
                              <p:par>
                                <p:cTn id="26" presetID="1" presetClass="entr" presetSubtype="0" fill="hold" grpId="6" nodeType="after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1750"/>
                            </p:stCondLst>
                            <p:childTnLst>
                              <p:par>
                                <p:cTn id="29" presetID="1" presetClass="exit" presetSubtype="0" fill="hold" grpId="7" nodeType="after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1" fill="hold">
                            <p:stCondLst>
                              <p:cond delay="2000"/>
                            </p:stCondLst>
                            <p:childTnLst>
                              <p:par>
                                <p:cTn id="32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Abs val="100"/>
                                  </p:iterate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>
                            <p:stCondLst>
                              <p:cond delay="3301"/>
                            </p:stCondLst>
                            <p:childTnLst>
                              <p:par>
                                <p:cTn id="35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7" fill="hold">
                            <p:stCondLst>
                              <p:cond delay="3301"/>
                            </p:stCondLst>
                            <p:childTnLst>
                              <p:par>
                                <p:cTn id="38" presetID="1" presetClass="exit" presetSubtype="0" fill="hold" grpId="1" nodeType="after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0" fill="hold">
                            <p:stCondLst>
                              <p:cond delay="3551"/>
                            </p:stCondLst>
                            <p:childTnLst>
                              <p:par>
                                <p:cTn id="41" presetID="1" presetClass="entr" presetSubtype="0" fill="hold" grpId="2" nodeType="after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3" fill="hold">
                            <p:stCondLst>
                              <p:cond delay="3801"/>
                            </p:stCondLst>
                            <p:childTnLst>
                              <p:par>
                                <p:cTn id="44" presetID="1" presetClass="exit" presetSubtype="0" fill="hold" grpId="3" nodeType="after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6" fill="hold">
                            <p:stCondLst>
                              <p:cond delay="4051"/>
                            </p:stCondLst>
                            <p:childTnLst>
                              <p:par>
                                <p:cTn id="47" presetID="1" presetClass="entr" presetSubtype="0" fill="hold" grpId="4" nodeType="after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9" fill="hold">
                            <p:stCondLst>
                              <p:cond delay="4301"/>
                            </p:stCondLst>
                            <p:childTnLst>
                              <p:par>
                                <p:cTn id="50" presetID="1" presetClass="exit" presetSubtype="0" fill="hold" grpId="5" nodeType="after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2" fill="hold">
                            <p:stCondLst>
                              <p:cond delay="4551"/>
                            </p:stCondLst>
                            <p:childTnLst>
                              <p:par>
                                <p:cTn id="53" presetID="1" presetClass="entr" presetSubtype="0" fill="hold" grpId="6" nodeType="after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5" fill="hold">
                            <p:stCondLst>
                              <p:cond delay="4801"/>
                            </p:stCondLst>
                            <p:childTnLst>
                              <p:par>
                                <p:cTn id="56" presetID="1" presetClass="exit" presetSubtype="0" fill="hold" grpId="7" nodeType="after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8" fill="hold">
                            <p:stCondLst>
                              <p:cond delay="5051"/>
                            </p:stCondLst>
                            <p:childTnLst>
                              <p:par>
                                <p:cTn id="59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59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5" name="typing-105782_1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  <p:par>
                          <p:cTn id="61" fill="hold">
                            <p:stCondLst>
                              <p:cond delay="5051"/>
                            </p:stCondLst>
                            <p:childTnLst>
                              <p:par>
                                <p:cTn id="62" presetID="1" presetClass="exit" presetSubtype="0" fill="hold" grpId="1" nodeType="after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4" fill="hold">
                            <p:stCondLst>
                              <p:cond delay="5301"/>
                            </p:stCondLst>
                            <p:childTnLst>
                              <p:par>
                                <p:cTn id="65" presetID="1" presetClass="entr" presetSubtype="0" fill="hold" grpId="2" nodeType="after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7" fill="hold">
                            <p:stCondLst>
                              <p:cond delay="5551"/>
                            </p:stCondLst>
                            <p:childTnLst>
                              <p:par>
                                <p:cTn id="68" presetID="1" presetClass="exit" presetSubtype="0" fill="hold" grpId="3" nodeType="after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68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4" name="typing-105782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  <p:par>
                          <p:cTn id="70" fill="hold">
                            <p:stCondLst>
                              <p:cond delay="5801"/>
                            </p:stCondLst>
                            <p:childTnLst>
                              <p:par>
                                <p:cTn id="71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Abs val="50"/>
                                  </p:iterate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3" fill="hold">
                            <p:stCondLst>
                              <p:cond delay="8052"/>
                            </p:stCondLst>
                            <p:childTnLst>
                              <p:par>
                                <p:cTn id="74" presetID="1" presetClass="entr" presetSubtype="0" fill="hold" grpId="0" nodeType="after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7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6" fill="hold">
                            <p:stCondLst>
                              <p:cond delay="8302"/>
                            </p:stCondLst>
                            <p:childTnLst>
                              <p:par>
                                <p:cTn id="77" presetID="1" presetClass="exit" presetSubtype="0" fill="hold" grpId="1" nodeType="after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9" fill="hold">
                            <p:stCondLst>
                              <p:cond delay="8552"/>
                            </p:stCondLst>
                            <p:childTnLst>
                              <p:par>
                                <p:cTn id="80" presetID="1" presetClass="entr" presetSubtype="0" fill="hold" grpId="2" nodeType="after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2" fill="hold">
                            <p:stCondLst>
                              <p:cond delay="8802"/>
                            </p:stCondLst>
                            <p:childTnLst>
                              <p:par>
                                <p:cTn id="83" presetID="1" presetClass="exit" presetSubtype="0" fill="hold" grpId="3" nodeType="after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5" fill="hold">
                            <p:stCondLst>
                              <p:cond delay="9052"/>
                            </p:stCondLst>
                            <p:childTnLst>
                              <p:par>
                                <p:cTn id="86" presetID="1" presetClass="entr" presetSubtype="0" fill="hold" grpId="4" nodeType="after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8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86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4" name="typing-105782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  <p:par>
                          <p:cTn id="88" fill="hold">
                            <p:stCondLst>
                              <p:cond delay="9302"/>
                            </p:stCondLst>
                            <p:childTnLst>
                              <p:par>
                                <p:cTn id="89" presetID="1" presetClass="exit" presetSubtype="0" fill="hold" grpId="5" nodeType="after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1" fill="hold">
                            <p:stCondLst>
                              <p:cond delay="9552"/>
                            </p:stCondLst>
                            <p:childTnLst>
                              <p:par>
                                <p:cTn id="92" presetID="1" presetClass="entr" presetSubtype="0" fill="hold" grpId="6" nodeType="after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9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4" fill="hold">
                            <p:stCondLst>
                              <p:cond delay="9802"/>
                            </p:stCondLst>
                            <p:childTnLst>
                              <p:par>
                                <p:cTn id="95" presetID="1" presetClass="exit" presetSubtype="0" fill="hold" grpId="7" nodeType="after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7" fill="hold">
                            <p:stCondLst>
                              <p:cond delay="10052"/>
                            </p:stCondLst>
                            <p:childTnLst>
                              <p:par>
                                <p:cTn id="98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Abs val="80"/>
                                  </p:iterate>
                                  <p:childTnLst>
                                    <p:set>
                                      <p:cBhvr>
                                        <p:cTn id="9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0" fill="hold">
                            <p:stCondLst>
                              <p:cond delay="10853"/>
                            </p:stCondLst>
                            <p:childTnLst>
                              <p:par>
                                <p:cTn id="101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3" fill="hold">
                            <p:stCondLst>
                              <p:cond delay="10853"/>
                            </p:stCondLst>
                            <p:childTnLst>
                              <p:par>
                                <p:cTn id="104" presetID="1" presetClass="exit" presetSubtype="0" fill="hold" grpId="1" nodeType="after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10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6" fill="hold">
                            <p:stCondLst>
                              <p:cond delay="11103"/>
                            </p:stCondLst>
                            <p:childTnLst>
                              <p:par>
                                <p:cTn id="107" presetID="1" presetClass="entr" presetSubtype="0" fill="hold" grpId="2" nodeType="after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10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9" fill="hold">
                            <p:stCondLst>
                              <p:cond delay="11353"/>
                            </p:stCondLst>
                            <p:childTnLst>
                              <p:par>
                                <p:cTn id="110" presetID="1" presetClass="exit" presetSubtype="0" fill="hold" grpId="3" nodeType="after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1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2" fill="hold">
                            <p:stCondLst>
                              <p:cond delay="11603"/>
                            </p:stCondLst>
                            <p:childTnLst>
                              <p:par>
                                <p:cTn id="113" presetID="1" presetClass="entr" presetSubtype="0" fill="hold" grpId="4" nodeType="after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1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5" fill="hold">
                            <p:stCondLst>
                              <p:cond delay="11853"/>
                            </p:stCondLst>
                            <p:childTnLst>
                              <p:par>
                                <p:cTn id="116" presetID="1" presetClass="exit" presetSubtype="0" fill="hold" grpId="5" nodeType="after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1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8" fill="hold">
                            <p:stCondLst>
                              <p:cond delay="12103"/>
                            </p:stCondLst>
                            <p:childTnLst>
                              <p:par>
                                <p:cTn id="119" presetID="1" presetClass="entr" presetSubtype="0" fill="hold" grpId="6" nodeType="after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1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1" fill="hold">
                            <p:stCondLst>
                              <p:cond delay="12353"/>
                            </p:stCondLst>
                            <p:childTnLst>
                              <p:par>
                                <p:cTn id="122" presetID="1" presetClass="exit" presetSubtype="0" fill="hold" grpId="7" nodeType="after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1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37879" numSld="999" showWhenStopped="0">
                <p:cTn id="124" repeatCount="indefinite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"/>
                </p:tgtEl>
              </p:cMediaNode>
            </p:audio>
          </p:childTnLst>
        </p:cTn>
      </p:par>
    </p:tnLst>
    <p:bldLst>
      <p:bldP spid="5" grpId="0"/>
      <p:bldP spid="6" grpId="0" build="allAtOnce"/>
      <p:bldP spid="48" grpId="0" animBg="1"/>
      <p:bldP spid="48" grpId="1" animBg="1"/>
      <p:bldP spid="48" grpId="2" animBg="1"/>
      <p:bldP spid="48" grpId="3" animBg="1"/>
      <p:bldP spid="48" grpId="4" animBg="1"/>
      <p:bldP spid="48" grpId="5" animBg="1"/>
      <p:bldP spid="48" grpId="6" animBg="1"/>
      <p:bldP spid="48" grpId="7" animBg="1"/>
      <p:bldP spid="56" grpId="0" animBg="1"/>
      <p:bldP spid="56" grpId="1" animBg="1"/>
      <p:bldP spid="56" grpId="2" animBg="1"/>
      <p:bldP spid="56" grpId="3" animBg="1"/>
      <p:bldP spid="56" grpId="4" animBg="1"/>
      <p:bldP spid="56" grpId="5" animBg="1"/>
      <p:bldP spid="56" grpId="6" animBg="1"/>
      <p:bldP spid="56" grpId="7" animBg="1"/>
      <p:bldP spid="57" grpId="0" animBg="1"/>
      <p:bldP spid="57" grpId="1" animBg="1"/>
      <p:bldP spid="57" grpId="2" animBg="1"/>
      <p:bldP spid="57" grpId="3" animBg="1"/>
      <p:bldP spid="59" grpId="0"/>
      <p:bldP spid="60" grpId="0" animBg="1"/>
      <p:bldP spid="60" grpId="1" animBg="1"/>
      <p:bldP spid="60" grpId="2" animBg="1"/>
      <p:bldP spid="60" grpId="3" animBg="1"/>
      <p:bldP spid="60" grpId="4" animBg="1"/>
      <p:bldP spid="60" grpId="5" animBg="1"/>
      <p:bldP spid="60" grpId="6" animBg="1"/>
      <p:bldP spid="60" grpId="7" animBg="1"/>
      <p:bldP spid="61" grpId="0" animBg="1"/>
      <p:bldP spid="61" grpId="1" animBg="1"/>
      <p:bldP spid="61" grpId="2" animBg="1"/>
      <p:bldP spid="61" grpId="3" animBg="1"/>
      <p:bldP spid="61" grpId="4" animBg="1"/>
      <p:bldP spid="61" grpId="5" animBg="1"/>
      <p:bldP spid="61" grpId="6" animBg="1"/>
      <p:bldP spid="61" grpId="7" animBg="1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tângulo 6">
            <a:extLst>
              <a:ext uri="{FF2B5EF4-FFF2-40B4-BE49-F238E27FC236}">
                <a16:creationId xmlns:a16="http://schemas.microsoft.com/office/drawing/2014/main" id="{BD264AB0-900F-E61D-EF4A-99C4C7E1BEA9}"/>
              </a:ext>
            </a:extLst>
          </p:cNvPr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tx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grpSp>
        <p:nvGrpSpPr>
          <p:cNvPr id="31" name="Agrupar 30">
            <a:extLst>
              <a:ext uri="{FF2B5EF4-FFF2-40B4-BE49-F238E27FC236}">
                <a16:creationId xmlns:a16="http://schemas.microsoft.com/office/drawing/2014/main" id="{F861E3A5-81F0-2FC0-7D51-863A517FCAEB}"/>
              </a:ext>
            </a:extLst>
          </p:cNvPr>
          <p:cNvGrpSpPr/>
          <p:nvPr/>
        </p:nvGrpSpPr>
        <p:grpSpPr>
          <a:xfrm>
            <a:off x="1550127" y="1518563"/>
            <a:ext cx="9091749" cy="3688382"/>
            <a:chOff x="1515291" y="1300849"/>
            <a:chExt cx="9091749" cy="3688382"/>
          </a:xfrm>
        </p:grpSpPr>
        <p:sp>
          <p:nvSpPr>
            <p:cNvPr id="2" name="CaixaDeTexto 1">
              <a:extLst>
                <a:ext uri="{FF2B5EF4-FFF2-40B4-BE49-F238E27FC236}">
                  <a16:creationId xmlns:a16="http://schemas.microsoft.com/office/drawing/2014/main" id="{95BA31F0-0443-7215-6108-EE6E708911DE}"/>
                </a:ext>
              </a:extLst>
            </p:cNvPr>
            <p:cNvSpPr txBox="1"/>
            <p:nvPr/>
          </p:nvSpPr>
          <p:spPr>
            <a:xfrm>
              <a:off x="1515291" y="4281345"/>
              <a:ext cx="9091749" cy="70788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pt-BR" sz="4000" dirty="0">
                  <a:solidFill>
                    <a:schemeClr val="bg1"/>
                  </a:solidFill>
                  <a:latin typeface="Poppins SemiBold" panose="00000700000000000000" pitchFamily="2" charset="0"/>
                  <a:cs typeface="Poppins SemiBold" panose="00000700000000000000" pitchFamily="2" charset="0"/>
                </a:rPr>
                <a:t>Se liguem </a:t>
              </a:r>
              <a:r>
                <a:rPr lang="pt-BR" sz="4000" i="1" dirty="0">
                  <a:solidFill>
                    <a:srgbClr val="FFDE64"/>
                  </a:solidFill>
                  <a:latin typeface="Poppins SemiBold" panose="00000700000000000000" pitchFamily="2" charset="0"/>
                  <a:cs typeface="Poppins SemiBold" panose="00000700000000000000" pitchFamily="2" charset="0"/>
                </a:rPr>
                <a:t>e anotem </a:t>
              </a:r>
              <a:r>
                <a:rPr lang="pt-BR" sz="4000" dirty="0">
                  <a:solidFill>
                    <a:schemeClr val="bg1"/>
                  </a:solidFill>
                  <a:latin typeface="Poppins SemiBold" panose="00000700000000000000" pitchFamily="2" charset="0"/>
                  <a:cs typeface="Poppins SemiBold" panose="00000700000000000000" pitchFamily="2" charset="0"/>
                </a:rPr>
                <a:t>esses dados!</a:t>
              </a:r>
            </a:p>
          </p:txBody>
        </p:sp>
        <p:grpSp>
          <p:nvGrpSpPr>
            <p:cNvPr id="28" name="Agrupar 27">
              <a:extLst>
                <a:ext uri="{FF2B5EF4-FFF2-40B4-BE49-F238E27FC236}">
                  <a16:creationId xmlns:a16="http://schemas.microsoft.com/office/drawing/2014/main" id="{4C5B3169-8990-8D8A-48EB-10481838501F}"/>
                </a:ext>
              </a:extLst>
            </p:cNvPr>
            <p:cNvGrpSpPr/>
            <p:nvPr/>
          </p:nvGrpSpPr>
          <p:grpSpPr>
            <a:xfrm>
              <a:off x="4628604" y="1300849"/>
              <a:ext cx="2865120" cy="2865120"/>
              <a:chOff x="4628604" y="1300849"/>
              <a:chExt cx="2865120" cy="2865120"/>
            </a:xfrm>
          </p:grpSpPr>
          <p:sp>
            <p:nvSpPr>
              <p:cNvPr id="26" name="Elipse 25">
                <a:extLst>
                  <a:ext uri="{FF2B5EF4-FFF2-40B4-BE49-F238E27FC236}">
                    <a16:creationId xmlns:a16="http://schemas.microsoft.com/office/drawing/2014/main" id="{6C9F9566-32A7-A4D9-E3D6-01C9E2DE8978}"/>
                  </a:ext>
                </a:extLst>
              </p:cNvPr>
              <p:cNvSpPr/>
              <p:nvPr/>
            </p:nvSpPr>
            <p:spPr>
              <a:xfrm>
                <a:off x="4628604" y="1300849"/>
                <a:ext cx="2865120" cy="2865120"/>
              </a:xfrm>
              <a:prstGeom prst="ellipse">
                <a:avLst/>
              </a:prstGeom>
              <a:gradFill flip="none" rotWithShape="1">
                <a:gsLst>
                  <a:gs pos="0">
                    <a:srgbClr val="FFC000"/>
                  </a:gs>
                  <a:gs pos="100000">
                    <a:schemeClr val="tx1">
                      <a:lumMod val="85000"/>
                      <a:lumOff val="15000"/>
                      <a:alpha val="0"/>
                    </a:schemeClr>
                  </a:gs>
                </a:gsLst>
                <a:path path="shape">
                  <a:fillToRect l="50000" t="50000" r="50000" b="50000"/>
                </a:path>
                <a:tileRect/>
              </a:gra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pt-BR"/>
              </a:p>
            </p:txBody>
          </p:sp>
          <p:pic>
            <p:nvPicPr>
              <p:cNvPr id="12" name="Imagem 11" descr="Ícone&#10;&#10;Descrição gerada automaticamente">
                <a:extLst>
                  <a:ext uri="{FF2B5EF4-FFF2-40B4-BE49-F238E27FC236}">
                    <a16:creationId xmlns:a16="http://schemas.microsoft.com/office/drawing/2014/main" id="{ABE8F6CE-AC0D-8096-A0C6-DC178D955818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3">
                <a:extLst>
                  <a:ext uri="{BEBA8EAE-BF5A-486C-A8C5-ECC9F3942E4B}">
                    <a14:imgProps xmlns:a14="http://schemas.microsoft.com/office/drawing/2010/main">
                      <a14:imgLayer r:embed="rId4">
                        <a14:imgEffect>
                          <a14:colorTemperature colorTemp="11200"/>
                        </a14:imgEffect>
                      </a14:imgLayer>
                    </a14:imgProps>
                  </a:ex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5316734" y="2105296"/>
                <a:ext cx="1488861" cy="1488861"/>
              </a:xfrm>
              <a:prstGeom prst="rect">
                <a:avLst/>
              </a:prstGeom>
            </p:spPr>
          </p:pic>
        </p:grpSp>
      </p:grpSp>
    </p:spTree>
    <p:extLst>
      <p:ext uri="{BB962C8B-B14F-4D97-AF65-F5344CB8AC3E}">
        <p14:creationId xmlns:p14="http://schemas.microsoft.com/office/powerpoint/2010/main" val="1772736043"/>
      </p:ext>
    </p:extLst>
  </p:cSld>
  <p:clrMapOvr>
    <a:masterClrMapping/>
  </p:clrMapOvr>
  <p:transition spd="slow" advClick="0" advTm="1000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luzrobot-101655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  <p:par>
                                <p:cTn id="7" presetID="1" presetClass="exit" presetSubtype="0" fill="hold" nodeType="withEffect">
                                  <p:stCondLst>
                                    <p:cond delay="110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125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xit" presetSubtype="0" fill="hold" nodeType="withEffect">
                                  <p:stCondLst>
                                    <p:cond delay="130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140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xit" presetSubtype="0" fill="hold" nodeType="withEffect">
                                  <p:stCondLst>
                                    <p:cond delay="145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xit" presetSubtype="0" fill="hold" nodeType="withEffect">
                                  <p:stCondLst>
                                    <p:cond delay="500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9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luzrobot-101655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  <p:par>
                                <p:cTn id="21" presetID="1" presetClass="entr" presetSubtype="0" fill="hold" nodeType="withEffect">
                                  <p:stCondLst>
                                    <p:cond delay="510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xit" presetSubtype="0" fill="hold" nodeType="withEffect">
                                  <p:stCondLst>
                                    <p:cond delay="520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nodeType="withEffect">
                                  <p:stCondLst>
                                    <p:cond delay="525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xit" presetSubtype="0" fill="hold" nodeType="withEffect">
                                  <p:stCondLst>
                                    <p:cond delay="530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tângulo 9">
            <a:extLst>
              <a:ext uri="{FF2B5EF4-FFF2-40B4-BE49-F238E27FC236}">
                <a16:creationId xmlns:a16="http://schemas.microsoft.com/office/drawing/2014/main" id="{3C049F68-4506-C6C2-F68A-3859E1907330}"/>
              </a:ext>
            </a:extLst>
          </p:cNvPr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7" name="Retângulo 6">
            <a:extLst>
              <a:ext uri="{FF2B5EF4-FFF2-40B4-BE49-F238E27FC236}">
                <a16:creationId xmlns:a16="http://schemas.microsoft.com/office/drawing/2014/main" id="{BD264AB0-900F-E61D-EF4A-99C4C7E1BEA9}"/>
              </a:ext>
            </a:extLst>
          </p:cNvPr>
          <p:cNvSpPr/>
          <p:nvPr/>
        </p:nvSpPr>
        <p:spPr>
          <a:xfrm>
            <a:off x="0" y="0"/>
            <a:ext cx="12192000" cy="4011752"/>
          </a:xfrm>
          <a:prstGeom prst="rect">
            <a:avLst/>
          </a:prstGeom>
          <a:solidFill>
            <a:schemeClr val="tx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4" name="CaixaDeTexto 3">
            <a:extLst>
              <a:ext uri="{FF2B5EF4-FFF2-40B4-BE49-F238E27FC236}">
                <a16:creationId xmlns:a16="http://schemas.microsoft.com/office/drawing/2014/main" id="{D5442C2C-731A-4144-67C7-2FB647122BE8}"/>
              </a:ext>
            </a:extLst>
          </p:cNvPr>
          <p:cNvSpPr txBox="1"/>
          <p:nvPr/>
        </p:nvSpPr>
        <p:spPr>
          <a:xfrm>
            <a:off x="1445623" y="2485004"/>
            <a:ext cx="9361714" cy="14465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BR" sz="8800" dirty="0">
                <a:solidFill>
                  <a:schemeClr val="tx1">
                    <a:lumMod val="85000"/>
                    <a:lumOff val="15000"/>
                  </a:schemeClr>
                </a:solidFill>
                <a:latin typeface="Poppins ExtraBold" panose="00000900000000000000" pitchFamily="2" charset="0"/>
                <a:cs typeface="Poppins ExtraBold" panose="00000900000000000000" pitchFamily="2" charset="0"/>
              </a:rPr>
              <a:t>          numbers</a:t>
            </a:r>
          </a:p>
        </p:txBody>
      </p:sp>
      <p:pic>
        <p:nvPicPr>
          <p:cNvPr id="9" name="Imagem 8" descr="Ícone&#10;&#10;Descrição gerada automaticamente com confiança média">
            <a:extLst>
              <a:ext uri="{FF2B5EF4-FFF2-40B4-BE49-F238E27FC236}">
                <a16:creationId xmlns:a16="http://schemas.microsoft.com/office/drawing/2014/main" id="{06DBCE7B-6CD1-2AC7-3075-43EE841F3C95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473337" y="4358775"/>
            <a:ext cx="1245326" cy="428744"/>
          </a:xfrm>
          <a:prstGeom prst="rect">
            <a:avLst/>
          </a:prstGeom>
        </p:spPr>
      </p:pic>
      <p:sp>
        <p:nvSpPr>
          <p:cNvPr id="12" name="CaixaDeTexto 11">
            <a:extLst>
              <a:ext uri="{FF2B5EF4-FFF2-40B4-BE49-F238E27FC236}">
                <a16:creationId xmlns:a16="http://schemas.microsoft.com/office/drawing/2014/main" id="{30B63209-8390-DB06-0F39-0DD3C380E0B0}"/>
              </a:ext>
            </a:extLst>
          </p:cNvPr>
          <p:cNvSpPr txBox="1"/>
          <p:nvPr/>
        </p:nvSpPr>
        <p:spPr>
          <a:xfrm>
            <a:off x="1628502" y="1881586"/>
            <a:ext cx="8934995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BR" sz="2800" dirty="0">
                <a:solidFill>
                  <a:schemeClr val="tx1">
                    <a:lumMod val="85000"/>
                    <a:lumOff val="15000"/>
                  </a:schemeClr>
                </a:solidFill>
                <a:latin typeface="Poppins Light" panose="00000400000000000000" pitchFamily="2" charset="0"/>
                <a:cs typeface="Poppins Light" panose="00000400000000000000" pitchFamily="2" charset="0"/>
              </a:rPr>
              <a:t>estes são nossos</a:t>
            </a:r>
          </a:p>
        </p:txBody>
      </p:sp>
      <p:sp>
        <p:nvSpPr>
          <p:cNvPr id="14" name="CaixaDeTexto 13">
            <a:extLst>
              <a:ext uri="{FF2B5EF4-FFF2-40B4-BE49-F238E27FC236}">
                <a16:creationId xmlns:a16="http://schemas.microsoft.com/office/drawing/2014/main" id="{9A3BA064-BC34-45BA-527E-EFAFC2DD295F}"/>
              </a:ext>
            </a:extLst>
          </p:cNvPr>
          <p:cNvSpPr txBox="1"/>
          <p:nvPr/>
        </p:nvSpPr>
        <p:spPr>
          <a:xfrm>
            <a:off x="2220685" y="2499830"/>
            <a:ext cx="2299064" cy="14465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BR" sz="8800" dirty="0">
                <a:solidFill>
                  <a:schemeClr val="tx1">
                    <a:lumMod val="85000"/>
                    <a:lumOff val="15000"/>
                  </a:schemeClr>
                </a:solidFill>
                <a:latin typeface="Poppins ExtraBold" panose="00000900000000000000" pitchFamily="2" charset="0"/>
                <a:cs typeface="Poppins ExtraBold" panose="00000900000000000000" pitchFamily="2" charset="0"/>
              </a:rPr>
              <a:t>big</a:t>
            </a:r>
          </a:p>
        </p:txBody>
      </p:sp>
      <p:sp>
        <p:nvSpPr>
          <p:cNvPr id="21" name="CaixaDeTexto 20">
            <a:extLst>
              <a:ext uri="{FF2B5EF4-FFF2-40B4-BE49-F238E27FC236}">
                <a16:creationId xmlns:a16="http://schemas.microsoft.com/office/drawing/2014/main" id="{68FC292A-8451-D1CE-36E1-FB00DF5B32DB}"/>
              </a:ext>
            </a:extLst>
          </p:cNvPr>
          <p:cNvSpPr txBox="1"/>
          <p:nvPr/>
        </p:nvSpPr>
        <p:spPr>
          <a:xfrm>
            <a:off x="2447108" y="2523365"/>
            <a:ext cx="766355" cy="1446550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 algn="ctr"/>
            <a:r>
              <a:rPr lang="pt-BR" sz="8800" dirty="0">
                <a:solidFill>
                  <a:schemeClr val="tx1">
                    <a:lumMod val="85000"/>
                    <a:lumOff val="15000"/>
                  </a:schemeClr>
                </a:solidFill>
                <a:latin typeface="Poppins ExtraBold" panose="00000900000000000000" pitchFamily="2" charset="0"/>
                <a:cs typeface="Poppins ExtraBold" panose="00000900000000000000" pitchFamily="2" charset="0"/>
              </a:rPr>
              <a:t>B</a:t>
            </a:r>
          </a:p>
        </p:txBody>
      </p:sp>
      <p:sp>
        <p:nvSpPr>
          <p:cNvPr id="22" name="CaixaDeTexto 21">
            <a:extLst>
              <a:ext uri="{FF2B5EF4-FFF2-40B4-BE49-F238E27FC236}">
                <a16:creationId xmlns:a16="http://schemas.microsoft.com/office/drawing/2014/main" id="{8DBB9285-B373-C341-AE07-357D177E7AF2}"/>
              </a:ext>
            </a:extLst>
          </p:cNvPr>
          <p:cNvSpPr txBox="1"/>
          <p:nvPr/>
        </p:nvSpPr>
        <p:spPr>
          <a:xfrm>
            <a:off x="3178625" y="2524408"/>
            <a:ext cx="365761" cy="1446550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 algn="ctr"/>
            <a:r>
              <a:rPr lang="pt-BR" sz="8800" dirty="0">
                <a:solidFill>
                  <a:schemeClr val="tx1">
                    <a:lumMod val="85000"/>
                    <a:lumOff val="15000"/>
                  </a:schemeClr>
                </a:solidFill>
                <a:latin typeface="Poppins ExtraBold" panose="00000900000000000000" pitchFamily="2" charset="0"/>
                <a:cs typeface="Poppins ExtraBold" panose="00000900000000000000" pitchFamily="2" charset="0"/>
              </a:rPr>
              <a:t>I</a:t>
            </a:r>
          </a:p>
        </p:txBody>
      </p:sp>
      <p:sp>
        <p:nvSpPr>
          <p:cNvPr id="23" name="CaixaDeTexto 22">
            <a:extLst>
              <a:ext uri="{FF2B5EF4-FFF2-40B4-BE49-F238E27FC236}">
                <a16:creationId xmlns:a16="http://schemas.microsoft.com/office/drawing/2014/main" id="{DD170383-1BC1-A8A5-9138-21B1A87C3DEF}"/>
              </a:ext>
            </a:extLst>
          </p:cNvPr>
          <p:cNvSpPr txBox="1"/>
          <p:nvPr/>
        </p:nvSpPr>
        <p:spPr>
          <a:xfrm>
            <a:off x="3483426" y="2524408"/>
            <a:ext cx="896985" cy="1446550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 algn="ctr"/>
            <a:r>
              <a:rPr lang="pt-BR" sz="8800" dirty="0">
                <a:solidFill>
                  <a:schemeClr val="tx1">
                    <a:lumMod val="85000"/>
                    <a:lumOff val="15000"/>
                  </a:schemeClr>
                </a:solidFill>
                <a:latin typeface="Poppins ExtraBold" panose="00000900000000000000" pitchFamily="2" charset="0"/>
                <a:cs typeface="Poppins ExtraBold" panose="00000900000000000000" pitchFamily="2" charset="0"/>
              </a:rPr>
              <a:t>G</a:t>
            </a:r>
          </a:p>
        </p:txBody>
      </p:sp>
    </p:spTree>
    <p:extLst>
      <p:ext uri="{BB962C8B-B14F-4D97-AF65-F5344CB8AC3E}">
        <p14:creationId xmlns:p14="http://schemas.microsoft.com/office/powerpoint/2010/main" val="3103432057"/>
      </p:ext>
    </p:extLst>
  </p:cSld>
  <p:clrMapOvr>
    <a:masterClrMapping/>
  </p:clrMapOvr>
  <p:transition spd="slow" advClick="0" advTm="6000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path" presetSubtype="0" accel="50000" decel="5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 -1.11111E-6 L 0 0.5838 " pathEditMode="relative" rAng="0" ptsTypes="AA">
                                      <p:cBhvr>
                                        <p:cTn id="6" dur="2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29190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2000"/>
                            </p:stCondLst>
                            <p:childTnLst>
                              <p:par>
                                <p:cTn id="8" presetID="1" presetClass="entr" presetSubtype="0" fill="hold" grpId="0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8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happy-pop-2-185287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2500"/>
                            </p:stCondLst>
                            <p:childTnLst>
                              <p:par>
                                <p:cTn id="11" presetID="1" presetClass="entr" presetSubtype="0" fill="hold" grpId="0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1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happy-pop-2-185287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3000"/>
                            </p:stCondLst>
                            <p:childTnLst>
                              <p:par>
                                <p:cTn id="14" presetID="1" presetClass="entr" presetSubtype="0" fill="hold" grpId="0" nodeType="after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4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happy-pop-2-185287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  <p:bldP spid="21" grpId="0" animBg="1"/>
      <p:bldP spid="22" grpId="0" animBg="1"/>
      <p:bldP spid="23" grpId="0" animBg="1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tângulo 3">
            <a:extLst>
              <a:ext uri="{FF2B5EF4-FFF2-40B4-BE49-F238E27FC236}">
                <a16:creationId xmlns:a16="http://schemas.microsoft.com/office/drawing/2014/main" id="{02407451-0476-3300-4498-3BFC30306C13}"/>
              </a:ext>
            </a:extLst>
          </p:cNvPr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5" name="Retângulo 4">
            <a:extLst>
              <a:ext uri="{FF2B5EF4-FFF2-40B4-BE49-F238E27FC236}">
                <a16:creationId xmlns:a16="http://schemas.microsoft.com/office/drawing/2014/main" id="{D6F9E607-7F29-67BA-FB47-88097359B90E}"/>
              </a:ext>
            </a:extLst>
          </p:cNvPr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tx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8" name="CaixaDeTexto 7">
            <a:extLst>
              <a:ext uri="{FF2B5EF4-FFF2-40B4-BE49-F238E27FC236}">
                <a16:creationId xmlns:a16="http://schemas.microsoft.com/office/drawing/2014/main" id="{921C35EB-2B35-BF40-0916-673B896DD67E}"/>
              </a:ext>
            </a:extLst>
          </p:cNvPr>
          <p:cNvSpPr txBox="1"/>
          <p:nvPr/>
        </p:nvSpPr>
        <p:spPr>
          <a:xfrm>
            <a:off x="836022" y="909732"/>
            <a:ext cx="9091749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4000" dirty="0">
                <a:solidFill>
                  <a:schemeClr val="bg1"/>
                </a:solidFill>
                <a:latin typeface="Poppins SemiBold" panose="00000700000000000000" pitchFamily="2" charset="0"/>
                <a:cs typeface="Poppins SemiBold" panose="00000700000000000000" pitchFamily="2" charset="0"/>
              </a:rPr>
              <a:t>Nossos colaboradores</a:t>
            </a:r>
          </a:p>
        </p:txBody>
      </p:sp>
      <p:sp>
        <p:nvSpPr>
          <p:cNvPr id="10" name="Retângulo 9">
            <a:extLst>
              <a:ext uri="{FF2B5EF4-FFF2-40B4-BE49-F238E27FC236}">
                <a16:creationId xmlns:a16="http://schemas.microsoft.com/office/drawing/2014/main" id="{C68FAD01-6B75-6DF9-7E8B-71219554E6F2}"/>
              </a:ext>
            </a:extLst>
          </p:cNvPr>
          <p:cNvSpPr/>
          <p:nvPr/>
        </p:nvSpPr>
        <p:spPr>
          <a:xfrm>
            <a:off x="6735620" y="1365850"/>
            <a:ext cx="258049" cy="762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11" name="CaixaDeTexto 10">
            <a:extLst>
              <a:ext uri="{FF2B5EF4-FFF2-40B4-BE49-F238E27FC236}">
                <a16:creationId xmlns:a16="http://schemas.microsoft.com/office/drawing/2014/main" id="{024CC5A6-C34D-5E74-F641-0BBCB60838B7}"/>
              </a:ext>
            </a:extLst>
          </p:cNvPr>
          <p:cNvSpPr txBox="1"/>
          <p:nvPr/>
        </p:nvSpPr>
        <p:spPr>
          <a:xfrm>
            <a:off x="836022" y="909732"/>
            <a:ext cx="9091749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4000" dirty="0">
                <a:solidFill>
                  <a:srgbClr val="FFDE64"/>
                </a:solidFill>
                <a:latin typeface="Poppins SemiBold" panose="00000700000000000000" pitchFamily="2" charset="0"/>
                <a:cs typeface="Poppins SemiBold" panose="00000700000000000000" pitchFamily="2" charset="0"/>
              </a:rPr>
              <a:t>Nossos colaboradores</a:t>
            </a:r>
          </a:p>
        </p:txBody>
      </p:sp>
      <p:sp>
        <p:nvSpPr>
          <p:cNvPr id="12" name="Elipse 11">
            <a:extLst>
              <a:ext uri="{FF2B5EF4-FFF2-40B4-BE49-F238E27FC236}">
                <a16:creationId xmlns:a16="http://schemas.microsoft.com/office/drawing/2014/main" id="{1DD59FFC-DF92-37C7-5054-CC359C274080}"/>
              </a:ext>
            </a:extLst>
          </p:cNvPr>
          <p:cNvSpPr/>
          <p:nvPr/>
        </p:nvSpPr>
        <p:spPr>
          <a:xfrm>
            <a:off x="1157153" y="2310113"/>
            <a:ext cx="3100251" cy="3100251"/>
          </a:xfrm>
          <a:prstGeom prst="ellipse">
            <a:avLst/>
          </a:prstGeom>
          <a:solidFill>
            <a:schemeClr val="bg1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14" name="CaixaDeTexto 13">
            <a:extLst>
              <a:ext uri="{FF2B5EF4-FFF2-40B4-BE49-F238E27FC236}">
                <a16:creationId xmlns:a16="http://schemas.microsoft.com/office/drawing/2014/main" id="{BAE712B5-93F8-8B52-FB53-B7EBC0588769}"/>
              </a:ext>
            </a:extLst>
          </p:cNvPr>
          <p:cNvSpPr txBox="1"/>
          <p:nvPr/>
        </p:nvSpPr>
        <p:spPr>
          <a:xfrm>
            <a:off x="5597977" y="3269612"/>
            <a:ext cx="343117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dirty="0">
                <a:solidFill>
                  <a:schemeClr val="bg1"/>
                </a:solidFill>
                <a:latin typeface="Poppins Light" panose="00000400000000000000" pitchFamily="2" charset="0"/>
                <a:cs typeface="Poppins Light" panose="00000400000000000000" pitchFamily="2" charset="0"/>
              </a:rPr>
              <a:t>colaboradores na Realize</a:t>
            </a:r>
          </a:p>
        </p:txBody>
      </p:sp>
      <p:sp>
        <p:nvSpPr>
          <p:cNvPr id="15" name="Círculo Parcial 14">
            <a:extLst>
              <a:ext uri="{FF2B5EF4-FFF2-40B4-BE49-F238E27FC236}">
                <a16:creationId xmlns:a16="http://schemas.microsoft.com/office/drawing/2014/main" id="{B5D4BAD9-AD4A-54B1-EC03-706BD605F76C}"/>
              </a:ext>
            </a:extLst>
          </p:cNvPr>
          <p:cNvSpPr/>
          <p:nvPr/>
        </p:nvSpPr>
        <p:spPr>
          <a:xfrm>
            <a:off x="1109254" y="2279205"/>
            <a:ext cx="3278780" cy="3226049"/>
          </a:xfrm>
          <a:prstGeom prst="pie">
            <a:avLst>
              <a:gd name="adj1" fmla="val 16219335"/>
              <a:gd name="adj2" fmla="val 4462170"/>
            </a:avLst>
          </a:prstGeom>
          <a:solidFill>
            <a:srgbClr val="FF9966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17" name="CaixaDeTexto 16">
            <a:extLst>
              <a:ext uri="{FF2B5EF4-FFF2-40B4-BE49-F238E27FC236}">
                <a16:creationId xmlns:a16="http://schemas.microsoft.com/office/drawing/2014/main" id="{CACC6D9D-871E-9B22-E19D-663833822450}"/>
              </a:ext>
            </a:extLst>
          </p:cNvPr>
          <p:cNvSpPr txBox="1"/>
          <p:nvPr/>
        </p:nvSpPr>
        <p:spPr>
          <a:xfrm>
            <a:off x="5597977" y="5243351"/>
            <a:ext cx="205040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dirty="0">
                <a:solidFill>
                  <a:schemeClr val="bg1"/>
                </a:solidFill>
                <a:latin typeface="Poppins Light" panose="00000400000000000000" pitchFamily="2" charset="0"/>
                <a:cs typeface="Poppins Light" panose="00000400000000000000" pitchFamily="2" charset="0"/>
              </a:rPr>
              <a:t>são mulheres</a:t>
            </a:r>
          </a:p>
        </p:txBody>
      </p:sp>
      <p:sp>
        <p:nvSpPr>
          <p:cNvPr id="21" name="CaixaDeTexto 20">
            <a:extLst>
              <a:ext uri="{FF2B5EF4-FFF2-40B4-BE49-F238E27FC236}">
                <a16:creationId xmlns:a16="http://schemas.microsoft.com/office/drawing/2014/main" id="{214DF912-1942-17A8-4283-4A94B69AE10E}"/>
              </a:ext>
            </a:extLst>
          </p:cNvPr>
          <p:cNvSpPr txBox="1"/>
          <p:nvPr/>
        </p:nvSpPr>
        <p:spPr>
          <a:xfrm>
            <a:off x="7766412" y="5243351"/>
            <a:ext cx="205040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dirty="0">
                <a:solidFill>
                  <a:schemeClr val="bg1"/>
                </a:solidFill>
                <a:latin typeface="Poppins Light" panose="00000400000000000000" pitchFamily="2" charset="0"/>
                <a:cs typeface="Poppins Light" panose="00000400000000000000" pitchFamily="2" charset="0"/>
              </a:rPr>
              <a:t>são homens</a:t>
            </a:r>
          </a:p>
        </p:txBody>
      </p:sp>
      <p:sp>
        <p:nvSpPr>
          <p:cNvPr id="22" name="Círculo Parcial 21">
            <a:extLst>
              <a:ext uri="{FF2B5EF4-FFF2-40B4-BE49-F238E27FC236}">
                <a16:creationId xmlns:a16="http://schemas.microsoft.com/office/drawing/2014/main" id="{4EBFE22B-FDCE-FD8E-73C5-CBFED840C0F4}"/>
              </a:ext>
            </a:extLst>
          </p:cNvPr>
          <p:cNvSpPr/>
          <p:nvPr/>
        </p:nvSpPr>
        <p:spPr>
          <a:xfrm>
            <a:off x="1054824" y="2252839"/>
            <a:ext cx="3278780" cy="3278780"/>
          </a:xfrm>
          <a:prstGeom prst="pie">
            <a:avLst>
              <a:gd name="adj1" fmla="val 4441915"/>
              <a:gd name="adj2" fmla="val 16253656"/>
            </a:avLst>
          </a:prstGeom>
          <a:solidFill>
            <a:srgbClr val="33CCCC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>
              <a:solidFill>
                <a:schemeClr val="tx1"/>
              </a:solidFill>
            </a:endParaRPr>
          </a:p>
        </p:txBody>
      </p:sp>
      <p:sp>
        <p:nvSpPr>
          <p:cNvPr id="23" name="CaixaDeTexto 22">
            <a:extLst>
              <a:ext uri="{FF2B5EF4-FFF2-40B4-BE49-F238E27FC236}">
                <a16:creationId xmlns:a16="http://schemas.microsoft.com/office/drawing/2014/main" id="{AA7ED308-262D-5488-655B-04FC2C397C2C}"/>
              </a:ext>
            </a:extLst>
          </p:cNvPr>
          <p:cNvSpPr txBox="1"/>
          <p:nvPr/>
        </p:nvSpPr>
        <p:spPr>
          <a:xfrm>
            <a:off x="5597977" y="2152072"/>
            <a:ext cx="2168435" cy="1200329"/>
          </a:xfrm>
          <a:prstGeom prst="rect">
            <a:avLst/>
          </a:prstGeom>
          <a:solidFill>
            <a:schemeClr val="tx1">
              <a:lumMod val="85000"/>
              <a:lumOff val="15000"/>
            </a:schemeClr>
          </a:solidFill>
        </p:spPr>
        <p:txBody>
          <a:bodyPr wrap="square" rtlCol="0">
            <a:spAutoFit/>
          </a:bodyPr>
          <a:lstStyle/>
          <a:p>
            <a:r>
              <a:rPr lang="pt-BR" sz="7200" dirty="0">
                <a:solidFill>
                  <a:schemeClr val="bg1">
                    <a:lumMod val="95000"/>
                  </a:schemeClr>
                </a:solidFill>
                <a:latin typeface="Poppins ExtraBold" panose="00000900000000000000" pitchFamily="2" charset="0"/>
                <a:cs typeface="Poppins ExtraBold" panose="00000900000000000000" pitchFamily="2" charset="0"/>
              </a:rPr>
              <a:t>6</a:t>
            </a:r>
          </a:p>
        </p:txBody>
      </p:sp>
      <p:sp>
        <p:nvSpPr>
          <p:cNvPr id="24" name="CaixaDeTexto 23">
            <a:extLst>
              <a:ext uri="{FF2B5EF4-FFF2-40B4-BE49-F238E27FC236}">
                <a16:creationId xmlns:a16="http://schemas.microsoft.com/office/drawing/2014/main" id="{955747E9-571B-3D7D-2341-55DDDE8F34DB}"/>
              </a:ext>
            </a:extLst>
          </p:cNvPr>
          <p:cNvSpPr txBox="1"/>
          <p:nvPr/>
        </p:nvSpPr>
        <p:spPr>
          <a:xfrm>
            <a:off x="5597977" y="2152072"/>
            <a:ext cx="2168435" cy="1200329"/>
          </a:xfrm>
          <a:prstGeom prst="rect">
            <a:avLst/>
          </a:prstGeom>
          <a:solidFill>
            <a:schemeClr val="tx1">
              <a:lumMod val="85000"/>
              <a:lumOff val="15000"/>
            </a:schemeClr>
          </a:solidFill>
        </p:spPr>
        <p:txBody>
          <a:bodyPr wrap="square" rtlCol="0">
            <a:spAutoFit/>
          </a:bodyPr>
          <a:lstStyle/>
          <a:p>
            <a:r>
              <a:rPr lang="pt-BR" sz="7200" dirty="0">
                <a:solidFill>
                  <a:schemeClr val="bg1">
                    <a:lumMod val="95000"/>
                  </a:schemeClr>
                </a:solidFill>
                <a:latin typeface="Poppins ExtraBold" panose="00000900000000000000" pitchFamily="2" charset="0"/>
                <a:cs typeface="Poppins ExtraBold" panose="00000900000000000000" pitchFamily="2" charset="0"/>
              </a:rPr>
              <a:t>12</a:t>
            </a:r>
          </a:p>
        </p:txBody>
      </p:sp>
      <p:sp>
        <p:nvSpPr>
          <p:cNvPr id="26" name="CaixaDeTexto 25">
            <a:extLst>
              <a:ext uri="{FF2B5EF4-FFF2-40B4-BE49-F238E27FC236}">
                <a16:creationId xmlns:a16="http://schemas.microsoft.com/office/drawing/2014/main" id="{29A6DAED-3C08-5399-D702-4368071916EB}"/>
              </a:ext>
            </a:extLst>
          </p:cNvPr>
          <p:cNvSpPr txBox="1"/>
          <p:nvPr/>
        </p:nvSpPr>
        <p:spPr>
          <a:xfrm>
            <a:off x="5597977" y="2146016"/>
            <a:ext cx="2168435" cy="1200329"/>
          </a:xfrm>
          <a:prstGeom prst="rect">
            <a:avLst/>
          </a:prstGeom>
          <a:solidFill>
            <a:schemeClr val="tx1">
              <a:lumMod val="85000"/>
              <a:lumOff val="15000"/>
            </a:schemeClr>
          </a:solidFill>
        </p:spPr>
        <p:txBody>
          <a:bodyPr wrap="square" rtlCol="0">
            <a:spAutoFit/>
          </a:bodyPr>
          <a:lstStyle/>
          <a:p>
            <a:r>
              <a:rPr lang="pt-BR" sz="7200" dirty="0">
                <a:solidFill>
                  <a:schemeClr val="bg1">
                    <a:lumMod val="95000"/>
                  </a:schemeClr>
                </a:solidFill>
                <a:latin typeface="Poppins ExtraBold" panose="00000900000000000000" pitchFamily="2" charset="0"/>
                <a:cs typeface="Poppins ExtraBold" panose="00000900000000000000" pitchFamily="2" charset="0"/>
              </a:rPr>
              <a:t>45</a:t>
            </a:r>
          </a:p>
        </p:txBody>
      </p:sp>
      <p:sp>
        <p:nvSpPr>
          <p:cNvPr id="27" name="CaixaDeTexto 26">
            <a:extLst>
              <a:ext uri="{FF2B5EF4-FFF2-40B4-BE49-F238E27FC236}">
                <a16:creationId xmlns:a16="http://schemas.microsoft.com/office/drawing/2014/main" id="{AE6DE5E6-1C98-E0EE-6E09-F385A8C01645}"/>
              </a:ext>
            </a:extLst>
          </p:cNvPr>
          <p:cNvSpPr txBox="1"/>
          <p:nvPr/>
        </p:nvSpPr>
        <p:spPr>
          <a:xfrm>
            <a:off x="5597977" y="2138082"/>
            <a:ext cx="2168435" cy="1200329"/>
          </a:xfrm>
          <a:prstGeom prst="rect">
            <a:avLst/>
          </a:prstGeom>
          <a:solidFill>
            <a:schemeClr val="tx1">
              <a:lumMod val="85000"/>
              <a:lumOff val="15000"/>
            </a:schemeClr>
          </a:solidFill>
        </p:spPr>
        <p:txBody>
          <a:bodyPr wrap="square" rtlCol="0">
            <a:spAutoFit/>
          </a:bodyPr>
          <a:lstStyle/>
          <a:p>
            <a:r>
              <a:rPr lang="pt-BR" sz="7200" dirty="0">
                <a:solidFill>
                  <a:schemeClr val="bg1">
                    <a:lumMod val="95000"/>
                  </a:schemeClr>
                </a:solidFill>
                <a:latin typeface="Poppins ExtraBold" panose="00000900000000000000" pitchFamily="2" charset="0"/>
                <a:cs typeface="Poppins ExtraBold" panose="00000900000000000000" pitchFamily="2" charset="0"/>
              </a:rPr>
              <a:t>90</a:t>
            </a:r>
          </a:p>
        </p:txBody>
      </p:sp>
      <p:sp>
        <p:nvSpPr>
          <p:cNvPr id="28" name="CaixaDeTexto 27">
            <a:extLst>
              <a:ext uri="{FF2B5EF4-FFF2-40B4-BE49-F238E27FC236}">
                <a16:creationId xmlns:a16="http://schemas.microsoft.com/office/drawing/2014/main" id="{B0F9FC1E-3DD8-12B3-6E9A-8D7C5975DDFE}"/>
              </a:ext>
            </a:extLst>
          </p:cNvPr>
          <p:cNvSpPr txBox="1"/>
          <p:nvPr/>
        </p:nvSpPr>
        <p:spPr>
          <a:xfrm>
            <a:off x="5597977" y="2146015"/>
            <a:ext cx="2168435" cy="1200329"/>
          </a:xfrm>
          <a:prstGeom prst="rect">
            <a:avLst/>
          </a:prstGeom>
          <a:solidFill>
            <a:schemeClr val="tx1">
              <a:lumMod val="85000"/>
              <a:lumOff val="15000"/>
            </a:schemeClr>
          </a:solidFill>
        </p:spPr>
        <p:txBody>
          <a:bodyPr wrap="square" rtlCol="0">
            <a:spAutoFit/>
          </a:bodyPr>
          <a:lstStyle/>
          <a:p>
            <a:r>
              <a:rPr lang="pt-BR" sz="7200" dirty="0">
                <a:solidFill>
                  <a:schemeClr val="bg1">
                    <a:lumMod val="95000"/>
                  </a:schemeClr>
                </a:solidFill>
                <a:latin typeface="Poppins ExtraBold" panose="00000900000000000000" pitchFamily="2" charset="0"/>
                <a:cs typeface="Poppins ExtraBold" panose="00000900000000000000" pitchFamily="2" charset="0"/>
              </a:rPr>
              <a:t>157</a:t>
            </a:r>
          </a:p>
        </p:txBody>
      </p:sp>
      <p:sp>
        <p:nvSpPr>
          <p:cNvPr id="29" name="CaixaDeTexto 28">
            <a:extLst>
              <a:ext uri="{FF2B5EF4-FFF2-40B4-BE49-F238E27FC236}">
                <a16:creationId xmlns:a16="http://schemas.microsoft.com/office/drawing/2014/main" id="{A6316DE0-84A8-250C-E609-E8316FBAE578}"/>
              </a:ext>
            </a:extLst>
          </p:cNvPr>
          <p:cNvSpPr txBox="1"/>
          <p:nvPr/>
        </p:nvSpPr>
        <p:spPr>
          <a:xfrm>
            <a:off x="5600971" y="2146015"/>
            <a:ext cx="2168435" cy="1200329"/>
          </a:xfrm>
          <a:prstGeom prst="rect">
            <a:avLst/>
          </a:prstGeom>
          <a:solidFill>
            <a:schemeClr val="tx1">
              <a:lumMod val="85000"/>
              <a:lumOff val="15000"/>
            </a:schemeClr>
          </a:solidFill>
        </p:spPr>
        <p:txBody>
          <a:bodyPr wrap="square" rtlCol="0">
            <a:spAutoFit/>
          </a:bodyPr>
          <a:lstStyle/>
          <a:p>
            <a:r>
              <a:rPr lang="pt-BR" sz="7200" dirty="0">
                <a:solidFill>
                  <a:schemeClr val="bg1">
                    <a:lumMod val="95000"/>
                  </a:schemeClr>
                </a:solidFill>
                <a:latin typeface="Poppins ExtraBold" panose="00000900000000000000" pitchFamily="2" charset="0"/>
                <a:cs typeface="Poppins ExtraBold" panose="00000900000000000000" pitchFamily="2" charset="0"/>
              </a:rPr>
              <a:t>186</a:t>
            </a:r>
          </a:p>
        </p:txBody>
      </p:sp>
      <p:sp>
        <p:nvSpPr>
          <p:cNvPr id="13" name="CaixaDeTexto 12">
            <a:extLst>
              <a:ext uri="{FF2B5EF4-FFF2-40B4-BE49-F238E27FC236}">
                <a16:creationId xmlns:a16="http://schemas.microsoft.com/office/drawing/2014/main" id="{D4171443-4AA7-3E7D-C58C-52F407A4395B}"/>
              </a:ext>
            </a:extLst>
          </p:cNvPr>
          <p:cNvSpPr txBox="1"/>
          <p:nvPr/>
        </p:nvSpPr>
        <p:spPr>
          <a:xfrm>
            <a:off x="5597977" y="2131715"/>
            <a:ext cx="2168435" cy="1200329"/>
          </a:xfrm>
          <a:prstGeom prst="rect">
            <a:avLst/>
          </a:prstGeom>
          <a:solidFill>
            <a:schemeClr val="tx1">
              <a:lumMod val="85000"/>
              <a:lumOff val="15000"/>
            </a:schemeClr>
          </a:solidFill>
        </p:spPr>
        <p:txBody>
          <a:bodyPr wrap="square" rtlCol="0">
            <a:spAutoFit/>
          </a:bodyPr>
          <a:lstStyle/>
          <a:p>
            <a:r>
              <a:rPr lang="pt-BR" sz="7200" dirty="0">
                <a:solidFill>
                  <a:schemeClr val="bg1">
                    <a:lumMod val="95000"/>
                  </a:schemeClr>
                </a:solidFill>
                <a:latin typeface="Poppins ExtraBold" panose="00000900000000000000" pitchFamily="2" charset="0"/>
                <a:cs typeface="Poppins ExtraBold" panose="00000900000000000000" pitchFamily="2" charset="0"/>
              </a:rPr>
              <a:t>226</a:t>
            </a:r>
          </a:p>
        </p:txBody>
      </p:sp>
      <p:sp>
        <p:nvSpPr>
          <p:cNvPr id="30" name="CaixaDeTexto 29">
            <a:extLst>
              <a:ext uri="{FF2B5EF4-FFF2-40B4-BE49-F238E27FC236}">
                <a16:creationId xmlns:a16="http://schemas.microsoft.com/office/drawing/2014/main" id="{3D5CDAA9-4CE2-54C3-84C4-CD313CABD07D}"/>
              </a:ext>
            </a:extLst>
          </p:cNvPr>
          <p:cNvSpPr txBox="1"/>
          <p:nvPr/>
        </p:nvSpPr>
        <p:spPr>
          <a:xfrm>
            <a:off x="5597977" y="4096042"/>
            <a:ext cx="2168435" cy="1200329"/>
          </a:xfrm>
          <a:prstGeom prst="rect">
            <a:avLst/>
          </a:prstGeom>
          <a:solidFill>
            <a:schemeClr val="tx1">
              <a:lumMod val="85000"/>
              <a:lumOff val="15000"/>
            </a:schemeClr>
          </a:solidFill>
        </p:spPr>
        <p:txBody>
          <a:bodyPr wrap="square" rtlCol="0">
            <a:spAutoFit/>
          </a:bodyPr>
          <a:lstStyle/>
          <a:p>
            <a:r>
              <a:rPr lang="pt-BR" sz="7200" dirty="0">
                <a:solidFill>
                  <a:srgbClr val="FF9966"/>
                </a:solidFill>
                <a:latin typeface="Poppins ExtraBold" panose="00000900000000000000" pitchFamily="2" charset="0"/>
                <a:cs typeface="Poppins ExtraBold" panose="00000900000000000000" pitchFamily="2" charset="0"/>
              </a:rPr>
              <a:t>6</a:t>
            </a:r>
          </a:p>
        </p:txBody>
      </p:sp>
      <p:sp>
        <p:nvSpPr>
          <p:cNvPr id="31" name="CaixaDeTexto 30">
            <a:extLst>
              <a:ext uri="{FF2B5EF4-FFF2-40B4-BE49-F238E27FC236}">
                <a16:creationId xmlns:a16="http://schemas.microsoft.com/office/drawing/2014/main" id="{4FA3B9C4-5AE8-3A3B-AFB4-164A4AE1EC6E}"/>
              </a:ext>
            </a:extLst>
          </p:cNvPr>
          <p:cNvSpPr txBox="1"/>
          <p:nvPr/>
        </p:nvSpPr>
        <p:spPr>
          <a:xfrm>
            <a:off x="5597977" y="4096042"/>
            <a:ext cx="2168435" cy="1200329"/>
          </a:xfrm>
          <a:prstGeom prst="rect">
            <a:avLst/>
          </a:prstGeom>
          <a:solidFill>
            <a:schemeClr val="tx1">
              <a:lumMod val="85000"/>
              <a:lumOff val="15000"/>
            </a:schemeClr>
          </a:solidFill>
        </p:spPr>
        <p:txBody>
          <a:bodyPr wrap="square" rtlCol="0">
            <a:spAutoFit/>
          </a:bodyPr>
          <a:lstStyle/>
          <a:p>
            <a:r>
              <a:rPr lang="pt-BR" sz="7200" dirty="0">
                <a:solidFill>
                  <a:srgbClr val="FF9966"/>
                </a:solidFill>
                <a:latin typeface="Poppins ExtraBold" panose="00000900000000000000" pitchFamily="2" charset="0"/>
                <a:cs typeface="Poppins ExtraBold" panose="00000900000000000000" pitchFamily="2" charset="0"/>
              </a:rPr>
              <a:t>12</a:t>
            </a:r>
          </a:p>
        </p:txBody>
      </p:sp>
      <p:sp>
        <p:nvSpPr>
          <p:cNvPr id="32" name="CaixaDeTexto 31">
            <a:extLst>
              <a:ext uri="{FF2B5EF4-FFF2-40B4-BE49-F238E27FC236}">
                <a16:creationId xmlns:a16="http://schemas.microsoft.com/office/drawing/2014/main" id="{DD8C0D1C-0C01-41D8-A7AC-303096997C96}"/>
              </a:ext>
            </a:extLst>
          </p:cNvPr>
          <p:cNvSpPr txBox="1"/>
          <p:nvPr/>
        </p:nvSpPr>
        <p:spPr>
          <a:xfrm>
            <a:off x="5597977" y="4089986"/>
            <a:ext cx="2168435" cy="1200329"/>
          </a:xfrm>
          <a:prstGeom prst="rect">
            <a:avLst/>
          </a:prstGeom>
          <a:solidFill>
            <a:schemeClr val="tx1">
              <a:lumMod val="85000"/>
              <a:lumOff val="15000"/>
            </a:schemeClr>
          </a:solidFill>
        </p:spPr>
        <p:txBody>
          <a:bodyPr wrap="square" rtlCol="0">
            <a:spAutoFit/>
          </a:bodyPr>
          <a:lstStyle/>
          <a:p>
            <a:r>
              <a:rPr lang="pt-BR" sz="7200" dirty="0">
                <a:solidFill>
                  <a:srgbClr val="FF9966"/>
                </a:solidFill>
                <a:latin typeface="Poppins ExtraBold" panose="00000900000000000000" pitchFamily="2" charset="0"/>
                <a:cs typeface="Poppins ExtraBold" panose="00000900000000000000" pitchFamily="2" charset="0"/>
              </a:rPr>
              <a:t>45</a:t>
            </a:r>
          </a:p>
        </p:txBody>
      </p:sp>
      <p:sp>
        <p:nvSpPr>
          <p:cNvPr id="33" name="CaixaDeTexto 32">
            <a:extLst>
              <a:ext uri="{FF2B5EF4-FFF2-40B4-BE49-F238E27FC236}">
                <a16:creationId xmlns:a16="http://schemas.microsoft.com/office/drawing/2014/main" id="{9D0CC481-FC78-BBD6-A592-3F8B3EC3D133}"/>
              </a:ext>
            </a:extLst>
          </p:cNvPr>
          <p:cNvSpPr txBox="1"/>
          <p:nvPr/>
        </p:nvSpPr>
        <p:spPr>
          <a:xfrm>
            <a:off x="5597977" y="4082052"/>
            <a:ext cx="2168435" cy="1200329"/>
          </a:xfrm>
          <a:prstGeom prst="rect">
            <a:avLst/>
          </a:prstGeom>
          <a:solidFill>
            <a:schemeClr val="tx1">
              <a:lumMod val="85000"/>
              <a:lumOff val="15000"/>
            </a:schemeClr>
          </a:solidFill>
        </p:spPr>
        <p:txBody>
          <a:bodyPr wrap="square" rtlCol="0">
            <a:spAutoFit/>
          </a:bodyPr>
          <a:lstStyle/>
          <a:p>
            <a:r>
              <a:rPr lang="pt-BR" sz="7200" dirty="0">
                <a:solidFill>
                  <a:srgbClr val="FF9966"/>
                </a:solidFill>
                <a:latin typeface="Poppins ExtraBold" panose="00000900000000000000" pitchFamily="2" charset="0"/>
                <a:cs typeface="Poppins ExtraBold" panose="00000900000000000000" pitchFamily="2" charset="0"/>
              </a:rPr>
              <a:t>90</a:t>
            </a:r>
          </a:p>
        </p:txBody>
      </p:sp>
      <p:sp>
        <p:nvSpPr>
          <p:cNvPr id="34" name="CaixaDeTexto 33">
            <a:extLst>
              <a:ext uri="{FF2B5EF4-FFF2-40B4-BE49-F238E27FC236}">
                <a16:creationId xmlns:a16="http://schemas.microsoft.com/office/drawing/2014/main" id="{B16AFAD2-6317-947E-17A1-BF66E4FA0F18}"/>
              </a:ext>
            </a:extLst>
          </p:cNvPr>
          <p:cNvSpPr txBox="1"/>
          <p:nvPr/>
        </p:nvSpPr>
        <p:spPr>
          <a:xfrm>
            <a:off x="5597977" y="4089985"/>
            <a:ext cx="2168435" cy="1200329"/>
          </a:xfrm>
          <a:prstGeom prst="rect">
            <a:avLst/>
          </a:prstGeom>
          <a:solidFill>
            <a:schemeClr val="tx1">
              <a:lumMod val="85000"/>
              <a:lumOff val="15000"/>
            </a:schemeClr>
          </a:solidFill>
        </p:spPr>
        <p:txBody>
          <a:bodyPr wrap="square" rtlCol="0">
            <a:spAutoFit/>
          </a:bodyPr>
          <a:lstStyle/>
          <a:p>
            <a:r>
              <a:rPr lang="pt-BR" sz="7200" dirty="0">
                <a:solidFill>
                  <a:srgbClr val="FF9966"/>
                </a:solidFill>
                <a:latin typeface="Poppins ExtraBold" panose="00000900000000000000" pitchFamily="2" charset="0"/>
                <a:cs typeface="Poppins ExtraBold" panose="00000900000000000000" pitchFamily="2" charset="0"/>
              </a:rPr>
              <a:t>157</a:t>
            </a:r>
          </a:p>
        </p:txBody>
      </p:sp>
      <p:sp>
        <p:nvSpPr>
          <p:cNvPr id="35" name="CaixaDeTexto 34">
            <a:extLst>
              <a:ext uri="{FF2B5EF4-FFF2-40B4-BE49-F238E27FC236}">
                <a16:creationId xmlns:a16="http://schemas.microsoft.com/office/drawing/2014/main" id="{B7F3F4E4-02DE-9135-D9CC-933BBB66F885}"/>
              </a:ext>
            </a:extLst>
          </p:cNvPr>
          <p:cNvSpPr txBox="1"/>
          <p:nvPr/>
        </p:nvSpPr>
        <p:spPr>
          <a:xfrm>
            <a:off x="5600971" y="4089985"/>
            <a:ext cx="2168435" cy="1200329"/>
          </a:xfrm>
          <a:prstGeom prst="rect">
            <a:avLst/>
          </a:prstGeom>
          <a:solidFill>
            <a:schemeClr val="tx1">
              <a:lumMod val="85000"/>
              <a:lumOff val="15000"/>
            </a:schemeClr>
          </a:solidFill>
        </p:spPr>
        <p:txBody>
          <a:bodyPr wrap="square" rtlCol="0">
            <a:spAutoFit/>
          </a:bodyPr>
          <a:lstStyle/>
          <a:p>
            <a:r>
              <a:rPr lang="pt-BR" sz="7200" dirty="0">
                <a:solidFill>
                  <a:srgbClr val="FF9966"/>
                </a:solidFill>
                <a:latin typeface="Poppins ExtraBold" panose="00000900000000000000" pitchFamily="2" charset="0"/>
                <a:cs typeface="Poppins ExtraBold" panose="00000900000000000000" pitchFamily="2" charset="0"/>
              </a:rPr>
              <a:t>186</a:t>
            </a:r>
          </a:p>
        </p:txBody>
      </p:sp>
      <p:sp>
        <p:nvSpPr>
          <p:cNvPr id="36" name="CaixaDeTexto 35">
            <a:extLst>
              <a:ext uri="{FF2B5EF4-FFF2-40B4-BE49-F238E27FC236}">
                <a16:creationId xmlns:a16="http://schemas.microsoft.com/office/drawing/2014/main" id="{B085C1ED-BEF9-E40A-6FBC-658A968C1B52}"/>
              </a:ext>
            </a:extLst>
          </p:cNvPr>
          <p:cNvSpPr txBox="1"/>
          <p:nvPr/>
        </p:nvSpPr>
        <p:spPr>
          <a:xfrm>
            <a:off x="5597977" y="4075685"/>
            <a:ext cx="2168435" cy="1200329"/>
          </a:xfrm>
          <a:prstGeom prst="rect">
            <a:avLst/>
          </a:prstGeom>
          <a:solidFill>
            <a:schemeClr val="tx1">
              <a:lumMod val="85000"/>
              <a:lumOff val="15000"/>
            </a:schemeClr>
          </a:solidFill>
        </p:spPr>
        <p:txBody>
          <a:bodyPr wrap="square" rtlCol="0">
            <a:spAutoFit/>
          </a:bodyPr>
          <a:lstStyle/>
          <a:p>
            <a:r>
              <a:rPr lang="pt-BR" sz="7200" dirty="0">
                <a:solidFill>
                  <a:srgbClr val="FF9966"/>
                </a:solidFill>
                <a:latin typeface="Poppins ExtraBold" panose="00000900000000000000" pitchFamily="2" charset="0"/>
                <a:cs typeface="Poppins ExtraBold" panose="00000900000000000000" pitchFamily="2" charset="0"/>
              </a:rPr>
              <a:t>226</a:t>
            </a:r>
          </a:p>
        </p:txBody>
      </p:sp>
      <p:sp>
        <p:nvSpPr>
          <p:cNvPr id="16" name="CaixaDeTexto 15">
            <a:extLst>
              <a:ext uri="{FF2B5EF4-FFF2-40B4-BE49-F238E27FC236}">
                <a16:creationId xmlns:a16="http://schemas.microsoft.com/office/drawing/2014/main" id="{8C08223B-358F-40DD-4AD4-F04381AD11A0}"/>
              </a:ext>
            </a:extLst>
          </p:cNvPr>
          <p:cNvSpPr txBox="1"/>
          <p:nvPr/>
        </p:nvSpPr>
        <p:spPr>
          <a:xfrm>
            <a:off x="5610167" y="4069318"/>
            <a:ext cx="2168435" cy="1200329"/>
          </a:xfrm>
          <a:prstGeom prst="rect">
            <a:avLst/>
          </a:prstGeom>
          <a:solidFill>
            <a:schemeClr val="tx1">
              <a:lumMod val="85000"/>
              <a:lumOff val="15000"/>
            </a:schemeClr>
          </a:solidFill>
        </p:spPr>
        <p:txBody>
          <a:bodyPr wrap="square" rtlCol="0">
            <a:spAutoFit/>
          </a:bodyPr>
          <a:lstStyle/>
          <a:p>
            <a:r>
              <a:rPr lang="pt-BR" sz="7200" dirty="0">
                <a:solidFill>
                  <a:srgbClr val="FF9966"/>
                </a:solidFill>
                <a:latin typeface="Poppins ExtraBold" panose="00000900000000000000" pitchFamily="2" charset="0"/>
                <a:cs typeface="Poppins ExtraBold" panose="00000900000000000000" pitchFamily="2" charset="0"/>
              </a:rPr>
              <a:t>107</a:t>
            </a:r>
          </a:p>
        </p:txBody>
      </p:sp>
      <p:sp>
        <p:nvSpPr>
          <p:cNvPr id="37" name="CaixaDeTexto 36">
            <a:extLst>
              <a:ext uri="{FF2B5EF4-FFF2-40B4-BE49-F238E27FC236}">
                <a16:creationId xmlns:a16="http://schemas.microsoft.com/office/drawing/2014/main" id="{7C72DD4F-359C-AE6A-7668-5A03B85F7AB7}"/>
              </a:ext>
            </a:extLst>
          </p:cNvPr>
          <p:cNvSpPr txBox="1"/>
          <p:nvPr/>
        </p:nvSpPr>
        <p:spPr>
          <a:xfrm>
            <a:off x="7701304" y="4096042"/>
            <a:ext cx="2168435" cy="1200329"/>
          </a:xfrm>
          <a:prstGeom prst="rect">
            <a:avLst/>
          </a:prstGeom>
          <a:solidFill>
            <a:schemeClr val="tx1">
              <a:lumMod val="85000"/>
              <a:lumOff val="15000"/>
            </a:schemeClr>
          </a:solidFill>
        </p:spPr>
        <p:txBody>
          <a:bodyPr wrap="square" rtlCol="0">
            <a:spAutoFit/>
          </a:bodyPr>
          <a:lstStyle/>
          <a:p>
            <a:r>
              <a:rPr lang="pt-BR" sz="7200" dirty="0">
                <a:solidFill>
                  <a:srgbClr val="33CCCC"/>
                </a:solidFill>
                <a:latin typeface="Poppins ExtraBold" panose="00000900000000000000" pitchFamily="2" charset="0"/>
                <a:cs typeface="Poppins ExtraBold" panose="00000900000000000000" pitchFamily="2" charset="0"/>
              </a:rPr>
              <a:t>6</a:t>
            </a:r>
          </a:p>
        </p:txBody>
      </p:sp>
      <p:sp>
        <p:nvSpPr>
          <p:cNvPr id="38" name="CaixaDeTexto 37">
            <a:extLst>
              <a:ext uri="{FF2B5EF4-FFF2-40B4-BE49-F238E27FC236}">
                <a16:creationId xmlns:a16="http://schemas.microsoft.com/office/drawing/2014/main" id="{B13D2761-82BF-13EA-AD6A-3C24A2843D75}"/>
              </a:ext>
            </a:extLst>
          </p:cNvPr>
          <p:cNvSpPr txBox="1"/>
          <p:nvPr/>
        </p:nvSpPr>
        <p:spPr>
          <a:xfrm>
            <a:off x="7701304" y="4096042"/>
            <a:ext cx="2168435" cy="1200329"/>
          </a:xfrm>
          <a:prstGeom prst="rect">
            <a:avLst/>
          </a:prstGeom>
          <a:solidFill>
            <a:schemeClr val="tx1">
              <a:lumMod val="85000"/>
              <a:lumOff val="15000"/>
            </a:schemeClr>
          </a:solidFill>
        </p:spPr>
        <p:txBody>
          <a:bodyPr wrap="square" rtlCol="0">
            <a:spAutoFit/>
          </a:bodyPr>
          <a:lstStyle/>
          <a:p>
            <a:r>
              <a:rPr lang="pt-BR" sz="7200" dirty="0">
                <a:solidFill>
                  <a:srgbClr val="33CCCC"/>
                </a:solidFill>
                <a:latin typeface="Poppins ExtraBold" panose="00000900000000000000" pitchFamily="2" charset="0"/>
                <a:cs typeface="Poppins ExtraBold" panose="00000900000000000000" pitchFamily="2" charset="0"/>
              </a:rPr>
              <a:t>12</a:t>
            </a:r>
          </a:p>
        </p:txBody>
      </p:sp>
      <p:sp>
        <p:nvSpPr>
          <p:cNvPr id="39" name="CaixaDeTexto 38">
            <a:extLst>
              <a:ext uri="{FF2B5EF4-FFF2-40B4-BE49-F238E27FC236}">
                <a16:creationId xmlns:a16="http://schemas.microsoft.com/office/drawing/2014/main" id="{285F1CFF-A407-CF1E-DF49-F96E9C9423FF}"/>
              </a:ext>
            </a:extLst>
          </p:cNvPr>
          <p:cNvSpPr txBox="1"/>
          <p:nvPr/>
        </p:nvSpPr>
        <p:spPr>
          <a:xfrm>
            <a:off x="7701304" y="4089986"/>
            <a:ext cx="2168435" cy="1200329"/>
          </a:xfrm>
          <a:prstGeom prst="rect">
            <a:avLst/>
          </a:prstGeom>
          <a:solidFill>
            <a:schemeClr val="tx1">
              <a:lumMod val="85000"/>
              <a:lumOff val="15000"/>
            </a:schemeClr>
          </a:solidFill>
        </p:spPr>
        <p:txBody>
          <a:bodyPr wrap="square" rtlCol="0">
            <a:spAutoFit/>
          </a:bodyPr>
          <a:lstStyle/>
          <a:p>
            <a:r>
              <a:rPr lang="pt-BR" sz="7200" dirty="0">
                <a:solidFill>
                  <a:srgbClr val="33CCCC"/>
                </a:solidFill>
                <a:latin typeface="Poppins ExtraBold" panose="00000900000000000000" pitchFamily="2" charset="0"/>
                <a:cs typeface="Poppins ExtraBold" panose="00000900000000000000" pitchFamily="2" charset="0"/>
              </a:rPr>
              <a:t>45</a:t>
            </a:r>
          </a:p>
        </p:txBody>
      </p:sp>
      <p:sp>
        <p:nvSpPr>
          <p:cNvPr id="40" name="CaixaDeTexto 39">
            <a:extLst>
              <a:ext uri="{FF2B5EF4-FFF2-40B4-BE49-F238E27FC236}">
                <a16:creationId xmlns:a16="http://schemas.microsoft.com/office/drawing/2014/main" id="{EFDCA1C7-D6E9-8755-AD51-9EFA64DE1CFC}"/>
              </a:ext>
            </a:extLst>
          </p:cNvPr>
          <p:cNvSpPr txBox="1"/>
          <p:nvPr/>
        </p:nvSpPr>
        <p:spPr>
          <a:xfrm>
            <a:off x="7701304" y="4082052"/>
            <a:ext cx="2168435" cy="1200329"/>
          </a:xfrm>
          <a:prstGeom prst="rect">
            <a:avLst/>
          </a:prstGeom>
          <a:solidFill>
            <a:schemeClr val="tx1">
              <a:lumMod val="85000"/>
              <a:lumOff val="15000"/>
            </a:schemeClr>
          </a:solidFill>
        </p:spPr>
        <p:txBody>
          <a:bodyPr wrap="square" rtlCol="0">
            <a:spAutoFit/>
          </a:bodyPr>
          <a:lstStyle/>
          <a:p>
            <a:r>
              <a:rPr lang="pt-BR" sz="7200" dirty="0">
                <a:solidFill>
                  <a:srgbClr val="33CCCC"/>
                </a:solidFill>
                <a:latin typeface="Poppins ExtraBold" panose="00000900000000000000" pitchFamily="2" charset="0"/>
                <a:cs typeface="Poppins ExtraBold" panose="00000900000000000000" pitchFamily="2" charset="0"/>
              </a:rPr>
              <a:t>90</a:t>
            </a:r>
          </a:p>
        </p:txBody>
      </p:sp>
      <p:sp>
        <p:nvSpPr>
          <p:cNvPr id="41" name="CaixaDeTexto 40">
            <a:extLst>
              <a:ext uri="{FF2B5EF4-FFF2-40B4-BE49-F238E27FC236}">
                <a16:creationId xmlns:a16="http://schemas.microsoft.com/office/drawing/2014/main" id="{E3D8A702-F78F-F921-3A21-83BE16D8F0A9}"/>
              </a:ext>
            </a:extLst>
          </p:cNvPr>
          <p:cNvSpPr txBox="1"/>
          <p:nvPr/>
        </p:nvSpPr>
        <p:spPr>
          <a:xfrm>
            <a:off x="7701304" y="4089985"/>
            <a:ext cx="2168435" cy="1200329"/>
          </a:xfrm>
          <a:prstGeom prst="rect">
            <a:avLst/>
          </a:prstGeom>
          <a:solidFill>
            <a:schemeClr val="tx1">
              <a:lumMod val="85000"/>
              <a:lumOff val="15000"/>
            </a:schemeClr>
          </a:solidFill>
        </p:spPr>
        <p:txBody>
          <a:bodyPr wrap="square" rtlCol="0">
            <a:spAutoFit/>
          </a:bodyPr>
          <a:lstStyle/>
          <a:p>
            <a:r>
              <a:rPr lang="pt-BR" sz="7200" dirty="0">
                <a:solidFill>
                  <a:srgbClr val="33CCCC"/>
                </a:solidFill>
                <a:latin typeface="Poppins ExtraBold" panose="00000900000000000000" pitchFamily="2" charset="0"/>
                <a:cs typeface="Poppins ExtraBold" panose="00000900000000000000" pitchFamily="2" charset="0"/>
              </a:rPr>
              <a:t>157</a:t>
            </a:r>
          </a:p>
        </p:txBody>
      </p:sp>
      <p:sp>
        <p:nvSpPr>
          <p:cNvPr id="42" name="CaixaDeTexto 41">
            <a:extLst>
              <a:ext uri="{FF2B5EF4-FFF2-40B4-BE49-F238E27FC236}">
                <a16:creationId xmlns:a16="http://schemas.microsoft.com/office/drawing/2014/main" id="{3B1F02A7-9DFE-7916-AF70-E4DFB6D09AF0}"/>
              </a:ext>
            </a:extLst>
          </p:cNvPr>
          <p:cNvSpPr txBox="1"/>
          <p:nvPr/>
        </p:nvSpPr>
        <p:spPr>
          <a:xfrm>
            <a:off x="7704298" y="4089985"/>
            <a:ext cx="2168435" cy="1200329"/>
          </a:xfrm>
          <a:prstGeom prst="rect">
            <a:avLst/>
          </a:prstGeom>
          <a:solidFill>
            <a:schemeClr val="tx1">
              <a:lumMod val="85000"/>
              <a:lumOff val="15000"/>
            </a:schemeClr>
          </a:solidFill>
        </p:spPr>
        <p:txBody>
          <a:bodyPr wrap="square" rtlCol="0">
            <a:spAutoFit/>
          </a:bodyPr>
          <a:lstStyle/>
          <a:p>
            <a:r>
              <a:rPr lang="pt-BR" sz="7200" dirty="0">
                <a:solidFill>
                  <a:srgbClr val="33CCCC"/>
                </a:solidFill>
                <a:latin typeface="Poppins ExtraBold" panose="00000900000000000000" pitchFamily="2" charset="0"/>
                <a:cs typeface="Poppins ExtraBold" panose="00000900000000000000" pitchFamily="2" charset="0"/>
              </a:rPr>
              <a:t>186</a:t>
            </a:r>
          </a:p>
        </p:txBody>
      </p:sp>
      <p:sp>
        <p:nvSpPr>
          <p:cNvPr id="43" name="CaixaDeTexto 42">
            <a:extLst>
              <a:ext uri="{FF2B5EF4-FFF2-40B4-BE49-F238E27FC236}">
                <a16:creationId xmlns:a16="http://schemas.microsoft.com/office/drawing/2014/main" id="{F0C530BE-7ACE-A55F-3D66-CC6BDF372821}"/>
              </a:ext>
            </a:extLst>
          </p:cNvPr>
          <p:cNvSpPr txBox="1"/>
          <p:nvPr/>
        </p:nvSpPr>
        <p:spPr>
          <a:xfrm>
            <a:off x="7701304" y="4075685"/>
            <a:ext cx="2168435" cy="1200329"/>
          </a:xfrm>
          <a:prstGeom prst="rect">
            <a:avLst/>
          </a:prstGeom>
          <a:solidFill>
            <a:schemeClr val="tx1">
              <a:lumMod val="85000"/>
              <a:lumOff val="15000"/>
            </a:schemeClr>
          </a:solidFill>
        </p:spPr>
        <p:txBody>
          <a:bodyPr wrap="square" rtlCol="0">
            <a:spAutoFit/>
          </a:bodyPr>
          <a:lstStyle/>
          <a:p>
            <a:r>
              <a:rPr lang="pt-BR" sz="7200" dirty="0">
                <a:solidFill>
                  <a:srgbClr val="33CCCC"/>
                </a:solidFill>
                <a:latin typeface="Poppins ExtraBold" panose="00000900000000000000" pitchFamily="2" charset="0"/>
                <a:cs typeface="Poppins ExtraBold" panose="00000900000000000000" pitchFamily="2" charset="0"/>
              </a:rPr>
              <a:t>226</a:t>
            </a:r>
          </a:p>
        </p:txBody>
      </p:sp>
      <p:sp>
        <p:nvSpPr>
          <p:cNvPr id="20" name="CaixaDeTexto 19">
            <a:extLst>
              <a:ext uri="{FF2B5EF4-FFF2-40B4-BE49-F238E27FC236}">
                <a16:creationId xmlns:a16="http://schemas.microsoft.com/office/drawing/2014/main" id="{DD0B5195-C8CF-1CB6-AF6A-20596687B7B9}"/>
              </a:ext>
            </a:extLst>
          </p:cNvPr>
          <p:cNvSpPr txBox="1"/>
          <p:nvPr/>
        </p:nvSpPr>
        <p:spPr>
          <a:xfrm>
            <a:off x="7710500" y="4067752"/>
            <a:ext cx="2168435" cy="1200329"/>
          </a:xfrm>
          <a:prstGeom prst="rect">
            <a:avLst/>
          </a:prstGeom>
          <a:solidFill>
            <a:schemeClr val="tx1">
              <a:lumMod val="85000"/>
              <a:lumOff val="15000"/>
            </a:schemeClr>
          </a:solidFill>
        </p:spPr>
        <p:txBody>
          <a:bodyPr wrap="square" rtlCol="0">
            <a:spAutoFit/>
          </a:bodyPr>
          <a:lstStyle/>
          <a:p>
            <a:r>
              <a:rPr lang="pt-BR" sz="7200" dirty="0">
                <a:solidFill>
                  <a:srgbClr val="33CCCC"/>
                </a:solidFill>
                <a:latin typeface="Poppins ExtraBold" panose="00000900000000000000" pitchFamily="2" charset="0"/>
                <a:cs typeface="Poppins ExtraBold" panose="00000900000000000000" pitchFamily="2" charset="0"/>
              </a:rPr>
              <a:t>119</a:t>
            </a:r>
          </a:p>
        </p:txBody>
      </p:sp>
    </p:spTree>
    <p:extLst>
      <p:ext uri="{BB962C8B-B14F-4D97-AF65-F5344CB8AC3E}">
        <p14:creationId xmlns:p14="http://schemas.microsoft.com/office/powerpoint/2010/main" val="4268144270"/>
      </p:ext>
    </p:extLst>
  </p:cSld>
  <p:clrMapOvr>
    <a:masterClrMapping/>
  </p:clrMapOvr>
  <p:transition advClick="0" advTm="15000">
    <p:push dir="u"/>
    <p:sndAc>
      <p:stSnd>
        <p:snd r:embed="rId2" name="typing-105782.wav"/>
      </p:stSnd>
    </p:sndAc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iterate type="lt">
                                    <p:tmAbs val="1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1801"/>
                            </p:stCondLst>
                            <p:childTnLst>
                              <p:par>
                                <p:cTn id="8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801"/>
                            </p:stCondLst>
                            <p:childTnLst>
                              <p:par>
                                <p:cTn id="11" presetID="1" presetClass="exit" presetSubtype="0" fill="hold" grpId="1" nodeType="after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2051"/>
                            </p:stCondLst>
                            <p:childTnLst>
                              <p:par>
                                <p:cTn id="14" presetID="1" presetClass="entr" presetSubtype="0" fill="hold" grpId="2" nodeType="after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2301"/>
                            </p:stCondLst>
                            <p:childTnLst>
                              <p:par>
                                <p:cTn id="17" presetID="1" presetClass="exit" presetSubtype="0" fill="hold" grpId="3" nodeType="after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2551"/>
                            </p:stCondLst>
                            <p:childTnLst>
                              <p:par>
                                <p:cTn id="20" presetID="1" presetClass="entr" presetSubtype="0" fill="hold" grpId="4" nodeType="after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2801"/>
                            </p:stCondLst>
                            <p:childTnLst>
                              <p:par>
                                <p:cTn id="23" presetID="1" presetClass="exit" presetSubtype="0" fill="hold" grpId="5" nodeType="after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>
                            <p:stCondLst>
                              <p:cond delay="3051"/>
                            </p:stCondLst>
                            <p:childTnLst>
                              <p:par>
                                <p:cTn id="26" presetID="1" presetClass="entr" presetSubtype="0" fill="hold" grpId="6" nodeType="after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3301"/>
                            </p:stCondLst>
                            <p:childTnLst>
                              <p:par>
                                <p:cTn id="29" presetID="1" presetClass="exit" presetSubtype="0" fill="hold" grpId="7" nodeType="after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1" fill="hold">
                            <p:stCondLst>
                              <p:cond delay="3551"/>
                            </p:stCondLst>
                            <p:childTnLst>
                              <p:par>
                                <p:cTn id="32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5" fill="hold">
                            <p:stCondLst>
                              <p:cond delay="4051"/>
                            </p:stCondLst>
                            <p:childTnLst>
                              <p:par>
                                <p:cTn id="36" presetID="21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38" dur="1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9" fill="hold">
                            <p:stCondLst>
                              <p:cond delay="5051"/>
                            </p:stCondLst>
                            <p:childTnLst>
                              <p:par>
                                <p:cTn id="40" presetID="1" presetClass="entr" presetSubtype="0" fill="hold" grpId="0" nodeType="afterEffect">
                                  <p:stCondLst>
                                    <p:cond delay="10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40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interface-digital-de-texto-text-digital-interface-218128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  <p:par>
                          <p:cTn id="42" fill="hold">
                            <p:stCondLst>
                              <p:cond delay="5151"/>
                            </p:stCondLst>
                            <p:childTnLst>
                              <p:par>
                                <p:cTn id="43" presetID="1" presetClass="entr" presetSubtype="0" fill="hold" grpId="0" nodeType="afterEffect">
                                  <p:stCondLst>
                                    <p:cond delay="10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5" fill="hold">
                            <p:stCondLst>
                              <p:cond delay="5251"/>
                            </p:stCondLst>
                            <p:childTnLst>
                              <p:par>
                                <p:cTn id="46" presetID="1" presetClass="entr" presetSubtype="0" fill="hold" grpId="0" nodeType="afterEffect">
                                  <p:stCondLst>
                                    <p:cond delay="10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8" fill="hold">
                            <p:stCondLst>
                              <p:cond delay="5351"/>
                            </p:stCondLst>
                            <p:childTnLst>
                              <p:par>
                                <p:cTn id="49" presetID="1" presetClass="entr" presetSubtype="0" fill="hold" grpId="0" nodeType="afterEffect">
                                  <p:stCondLst>
                                    <p:cond delay="10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1" fill="hold">
                            <p:stCondLst>
                              <p:cond delay="5451"/>
                            </p:stCondLst>
                            <p:childTnLst>
                              <p:par>
                                <p:cTn id="52" presetID="1" presetClass="entr" presetSubtype="0" fill="hold" grpId="0" nodeType="afterEffect">
                                  <p:stCondLst>
                                    <p:cond delay="10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4" fill="hold">
                            <p:stCondLst>
                              <p:cond delay="5551"/>
                            </p:stCondLst>
                            <p:childTnLst>
                              <p:par>
                                <p:cTn id="55" presetID="1" presetClass="entr" presetSubtype="0" fill="hold" grpId="0" nodeType="afterEffect">
                                  <p:stCondLst>
                                    <p:cond delay="10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7" fill="hold">
                            <p:stCondLst>
                              <p:cond delay="5651"/>
                            </p:stCondLst>
                            <p:childTnLst>
                              <p:par>
                                <p:cTn id="58" presetID="1" presetClass="entr" presetSubtype="0" fill="hold" grpId="0" nodeType="afterEffect">
                                  <p:stCondLst>
                                    <p:cond delay="10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0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iterate type="lt">
                                    <p:tmAbs val="50"/>
                                  </p:iterate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2" fill="hold">
                            <p:stCondLst>
                              <p:cond delay="6702"/>
                            </p:stCondLst>
                            <p:childTnLst>
                              <p:par>
                                <p:cTn id="63" presetID="18" presetClass="entr" presetSubtype="12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65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63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4" name="transition-base-121422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  <p:par>
                          <p:cTn id="66" fill="hold">
                            <p:stCondLst>
                              <p:cond delay="8202"/>
                            </p:stCondLst>
                            <p:childTnLst>
                              <p:par>
                                <p:cTn id="67" presetID="1" presetClass="entr" presetSubtype="0" fill="hold" grpId="0" nodeType="afterEffect">
                                  <p:stCondLst>
                                    <p:cond delay="10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67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interface-digital-de-texto-text-digital-interface-218128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  <p:par>
                          <p:cTn id="69" fill="hold">
                            <p:stCondLst>
                              <p:cond delay="8302"/>
                            </p:stCondLst>
                            <p:childTnLst>
                              <p:par>
                                <p:cTn id="70" presetID="1" presetClass="entr" presetSubtype="0" fill="hold" grpId="0" nodeType="afterEffect">
                                  <p:stCondLst>
                                    <p:cond delay="10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2" fill="hold">
                            <p:stCondLst>
                              <p:cond delay="8402"/>
                            </p:stCondLst>
                            <p:childTnLst>
                              <p:par>
                                <p:cTn id="73" presetID="1" presetClass="entr" presetSubtype="0" fill="hold" grpId="0" nodeType="afterEffect">
                                  <p:stCondLst>
                                    <p:cond delay="10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5" fill="hold">
                            <p:stCondLst>
                              <p:cond delay="8502"/>
                            </p:stCondLst>
                            <p:childTnLst>
                              <p:par>
                                <p:cTn id="76" presetID="1" presetClass="entr" presetSubtype="0" fill="hold" grpId="0" nodeType="afterEffect">
                                  <p:stCondLst>
                                    <p:cond delay="100"/>
                                  </p:stCondLst>
                                  <p:childTnLst>
                                    <p:set>
                                      <p:cBhvr>
                                        <p:cTn id="7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8" fill="hold">
                            <p:stCondLst>
                              <p:cond delay="8602"/>
                            </p:stCondLst>
                            <p:childTnLst>
                              <p:par>
                                <p:cTn id="79" presetID="1" presetClass="entr" presetSubtype="0" fill="hold" grpId="0" nodeType="afterEffect">
                                  <p:stCondLst>
                                    <p:cond delay="100"/>
                                  </p:stCondLst>
                                  <p:childTnLst>
                                    <p:set>
                                      <p:cBhvr>
                                        <p:cTn id="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1" fill="hold">
                            <p:stCondLst>
                              <p:cond delay="8702"/>
                            </p:stCondLst>
                            <p:childTnLst>
                              <p:par>
                                <p:cTn id="82" presetID="1" presetClass="entr" presetSubtype="0" fill="hold" grpId="0" nodeType="afterEffect">
                                  <p:stCondLst>
                                    <p:cond delay="100"/>
                                  </p:stCondLst>
                                  <p:childTnLst>
                                    <p:set>
                                      <p:cBhvr>
                                        <p:cTn id="8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4" fill="hold">
                            <p:stCondLst>
                              <p:cond delay="8802"/>
                            </p:stCondLst>
                            <p:childTnLst>
                              <p:par>
                                <p:cTn id="85" presetID="1" presetClass="entr" presetSubtype="0" fill="hold" grpId="0" nodeType="afterEffect">
                                  <p:stCondLst>
                                    <p:cond delay="10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7" fill="hold">
                            <p:stCondLst>
                              <p:cond delay="8902"/>
                            </p:stCondLst>
                            <p:childTnLst>
                              <p:par>
                                <p:cTn id="88" presetID="1" presetClass="entr" presetSubtype="0" fill="hold" grpId="0" nodeType="afterEffect">
                                  <p:stCondLst>
                                    <p:cond delay="100"/>
                                  </p:stCondLst>
                                  <p:childTnLst>
                                    <p:set>
                                      <p:cBhvr>
                                        <p:cTn id="8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0" fill="hold">
                            <p:stCondLst>
                              <p:cond delay="9002"/>
                            </p:stCondLst>
                            <p:childTnLst>
                              <p:par>
                                <p:cTn id="91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Abs val="50"/>
                                  </p:iterate>
                                  <p:childTnLst>
                                    <p:set>
                                      <p:cBhvr>
                                        <p:cTn id="9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3" fill="hold">
                            <p:stCondLst>
                              <p:cond delay="9503"/>
                            </p:stCondLst>
                            <p:childTnLst>
                              <p:par>
                                <p:cTn id="94" presetID="18" presetClass="entr" presetSubtype="12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9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96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94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4" name="transition-base-121422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  <p:par>
                          <p:cTn id="97" fill="hold">
                            <p:stCondLst>
                              <p:cond delay="11003"/>
                            </p:stCondLst>
                            <p:childTnLst>
                              <p:par>
                                <p:cTn id="98" presetID="1" presetClass="entr" presetSubtype="0" fill="hold" grpId="0" nodeType="afterEffect">
                                  <p:stCondLst>
                                    <p:cond delay="100"/>
                                  </p:stCondLst>
                                  <p:childTnLst>
                                    <p:set>
                                      <p:cBhvr>
                                        <p:cTn id="9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98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interface-digital-de-texto-text-digital-interface-218128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  <p:par>
                          <p:cTn id="100" fill="hold">
                            <p:stCondLst>
                              <p:cond delay="11103"/>
                            </p:stCondLst>
                            <p:childTnLst>
                              <p:par>
                                <p:cTn id="101" presetID="1" presetClass="entr" presetSubtype="0" fill="hold" grpId="0" nodeType="afterEffect">
                                  <p:stCondLst>
                                    <p:cond delay="10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3" fill="hold">
                            <p:stCondLst>
                              <p:cond delay="11203"/>
                            </p:stCondLst>
                            <p:childTnLst>
                              <p:par>
                                <p:cTn id="104" presetID="1" presetClass="entr" presetSubtype="0" fill="hold" grpId="0" nodeType="afterEffect">
                                  <p:stCondLst>
                                    <p:cond delay="100"/>
                                  </p:stCondLst>
                                  <p:childTnLst>
                                    <p:set>
                                      <p:cBhvr>
                                        <p:cTn id="10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6" fill="hold">
                            <p:stCondLst>
                              <p:cond delay="11303"/>
                            </p:stCondLst>
                            <p:childTnLst>
                              <p:par>
                                <p:cTn id="107" presetID="1" presetClass="entr" presetSubtype="0" fill="hold" grpId="0" nodeType="afterEffect">
                                  <p:stCondLst>
                                    <p:cond delay="100"/>
                                  </p:stCondLst>
                                  <p:childTnLst>
                                    <p:set>
                                      <p:cBhvr>
                                        <p:cTn id="10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9" fill="hold">
                            <p:stCondLst>
                              <p:cond delay="11403"/>
                            </p:stCondLst>
                            <p:childTnLst>
                              <p:par>
                                <p:cTn id="110" presetID="1" presetClass="entr" presetSubtype="0" fill="hold" grpId="0" nodeType="afterEffect">
                                  <p:stCondLst>
                                    <p:cond delay="100"/>
                                  </p:stCondLst>
                                  <p:childTnLst>
                                    <p:set>
                                      <p:cBhvr>
                                        <p:cTn id="1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2" fill="hold">
                            <p:stCondLst>
                              <p:cond delay="11503"/>
                            </p:stCondLst>
                            <p:childTnLst>
                              <p:par>
                                <p:cTn id="113" presetID="1" presetClass="entr" presetSubtype="0" fill="hold" grpId="0" nodeType="afterEffect">
                                  <p:stCondLst>
                                    <p:cond delay="100"/>
                                  </p:stCondLst>
                                  <p:childTnLst>
                                    <p:set>
                                      <p:cBhvr>
                                        <p:cTn id="1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5" fill="hold">
                            <p:stCondLst>
                              <p:cond delay="11603"/>
                            </p:stCondLst>
                            <p:childTnLst>
                              <p:par>
                                <p:cTn id="116" presetID="1" presetClass="entr" presetSubtype="0" fill="hold" grpId="0" nodeType="afterEffect">
                                  <p:stCondLst>
                                    <p:cond delay="100"/>
                                  </p:stCondLst>
                                  <p:childTnLst>
                                    <p:set>
                                      <p:cBhvr>
                                        <p:cTn id="1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8" fill="hold">
                            <p:stCondLst>
                              <p:cond delay="11703"/>
                            </p:stCondLst>
                            <p:childTnLst>
                              <p:par>
                                <p:cTn id="119" presetID="1" presetClass="entr" presetSubtype="0" fill="hold" grpId="0" nodeType="afterEffect">
                                  <p:stCondLst>
                                    <p:cond delay="100"/>
                                  </p:stCondLst>
                                  <p:childTnLst>
                                    <p:set>
                                      <p:cBhvr>
                                        <p:cTn id="1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1" fill="hold">
                            <p:stCondLst>
                              <p:cond delay="11803"/>
                            </p:stCondLst>
                            <p:childTnLst>
                              <p:par>
                                <p:cTn id="122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Abs val="50"/>
                                  </p:iterate>
                                  <p:childTnLst>
                                    <p:set>
                                      <p:cBhvr>
                                        <p:cTn id="1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/>
      <p:bldP spid="10" grpId="0" animBg="1"/>
      <p:bldP spid="10" grpId="1" animBg="1"/>
      <p:bldP spid="10" grpId="2" animBg="1"/>
      <p:bldP spid="10" grpId="3" animBg="1"/>
      <p:bldP spid="10" grpId="4" animBg="1"/>
      <p:bldP spid="10" grpId="5" animBg="1"/>
      <p:bldP spid="10" grpId="6" animBg="1"/>
      <p:bldP spid="10" grpId="7" animBg="1"/>
      <p:bldP spid="11" grpId="0"/>
      <p:bldP spid="12" grpId="0" animBg="1"/>
      <p:bldP spid="14" grpId="0"/>
      <p:bldP spid="15" grpId="0" animBg="1"/>
      <p:bldP spid="17" grpId="0"/>
      <p:bldP spid="21" grpId="0"/>
      <p:bldP spid="22" grpId="0" animBg="1"/>
      <p:bldP spid="23" grpId="0" animBg="1"/>
      <p:bldP spid="24" grpId="0" animBg="1"/>
      <p:bldP spid="26" grpId="0" animBg="1"/>
      <p:bldP spid="27" grpId="0" animBg="1"/>
      <p:bldP spid="28" grpId="0" animBg="1"/>
      <p:bldP spid="29" grpId="0" animBg="1"/>
      <p:bldP spid="13" grpId="0" animBg="1"/>
      <p:bldP spid="30" grpId="0" animBg="1"/>
      <p:bldP spid="31" grpId="0" animBg="1"/>
      <p:bldP spid="32" grpId="0" animBg="1"/>
      <p:bldP spid="33" grpId="0" animBg="1"/>
      <p:bldP spid="34" grpId="0" animBg="1"/>
      <p:bldP spid="35" grpId="0" animBg="1"/>
      <p:bldP spid="36" grpId="0" animBg="1"/>
      <p:bldP spid="16" grpId="0" animBg="1"/>
      <p:bldP spid="37" grpId="0" animBg="1"/>
      <p:bldP spid="38" grpId="0" animBg="1"/>
      <p:bldP spid="39" grpId="0" animBg="1"/>
      <p:bldP spid="40" grpId="0" animBg="1"/>
      <p:bldP spid="41" grpId="0" animBg="1"/>
      <p:bldP spid="42" grpId="0" animBg="1"/>
      <p:bldP spid="43" grpId="0" animBg="1"/>
      <p:bldP spid="20" grpId="0" animBg="1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tângulo 3">
            <a:extLst>
              <a:ext uri="{FF2B5EF4-FFF2-40B4-BE49-F238E27FC236}">
                <a16:creationId xmlns:a16="http://schemas.microsoft.com/office/drawing/2014/main" id="{3BFA5BF3-9632-0061-97D0-A4517E5E03B4}"/>
              </a:ext>
            </a:extLst>
          </p:cNvPr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tx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5" name="CaixaDeTexto 4">
            <a:extLst>
              <a:ext uri="{FF2B5EF4-FFF2-40B4-BE49-F238E27FC236}">
                <a16:creationId xmlns:a16="http://schemas.microsoft.com/office/drawing/2014/main" id="{3C7F246D-E5FF-E87B-C4CA-84B606A5B651}"/>
              </a:ext>
            </a:extLst>
          </p:cNvPr>
          <p:cNvSpPr txBox="1"/>
          <p:nvPr/>
        </p:nvSpPr>
        <p:spPr>
          <a:xfrm>
            <a:off x="836021" y="909732"/>
            <a:ext cx="6522721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4000" dirty="0">
                <a:solidFill>
                  <a:srgbClr val="FFDE64"/>
                </a:solidFill>
                <a:latin typeface="Poppins SemiBold" panose="00000700000000000000" pitchFamily="2" charset="0"/>
                <a:cs typeface="Poppins SemiBold" panose="00000700000000000000" pitchFamily="2" charset="0"/>
              </a:rPr>
              <a:t>Estamos presentes em</a:t>
            </a:r>
          </a:p>
        </p:txBody>
      </p:sp>
      <p:pic>
        <p:nvPicPr>
          <p:cNvPr id="7" name="Imagem 6" descr="Mapa&#10;&#10;Descrição gerada automaticamente">
            <a:extLst>
              <a:ext uri="{FF2B5EF4-FFF2-40B4-BE49-F238E27FC236}">
                <a16:creationId xmlns:a16="http://schemas.microsoft.com/office/drawing/2014/main" id="{76758534-65A4-9B0E-D173-BC4A6CBB007D}"/>
              </a:ext>
            </a:extLst>
          </p:cNvPr>
          <p:cNvPicPr>
            <a:picLocks noChangeAspect="1"/>
          </p:cNvPicPr>
          <p:nvPr/>
        </p:nvPicPr>
        <p:blipFill>
          <a:blip r:embed="rId5">
            <a:duotone>
              <a:prstClr val="black"/>
              <a:schemeClr val="tx2">
                <a:tint val="45000"/>
                <a:satMod val="400000"/>
              </a:schemeClr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46585" y="1937178"/>
            <a:ext cx="3969850" cy="4093508"/>
          </a:xfrm>
          <a:prstGeom prst="rect">
            <a:avLst/>
          </a:prstGeom>
        </p:spPr>
      </p:pic>
      <p:pic>
        <p:nvPicPr>
          <p:cNvPr id="9" name="Imagem 8" descr="Ícone&#10;&#10;Descrição gerada automaticamente">
            <a:extLst>
              <a:ext uri="{FF2B5EF4-FFF2-40B4-BE49-F238E27FC236}">
                <a16:creationId xmlns:a16="http://schemas.microsoft.com/office/drawing/2014/main" id="{62979DAF-07F5-BF6A-195D-CDDA95C1502C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96193" y="5222964"/>
            <a:ext cx="339635" cy="339635"/>
          </a:xfrm>
          <a:prstGeom prst="rect">
            <a:avLst/>
          </a:prstGeom>
        </p:spPr>
      </p:pic>
      <p:pic>
        <p:nvPicPr>
          <p:cNvPr id="10" name="Imagem 9" descr="Ícone&#10;&#10;Descrição gerada automaticamente">
            <a:extLst>
              <a:ext uri="{FF2B5EF4-FFF2-40B4-BE49-F238E27FC236}">
                <a16:creationId xmlns:a16="http://schemas.microsoft.com/office/drawing/2014/main" id="{57F06F63-717F-FEE0-0932-35F6EA51D9E3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70513" y="5053146"/>
            <a:ext cx="339635" cy="339635"/>
          </a:xfrm>
          <a:prstGeom prst="rect">
            <a:avLst/>
          </a:prstGeom>
        </p:spPr>
      </p:pic>
      <p:pic>
        <p:nvPicPr>
          <p:cNvPr id="11" name="Imagem 10" descr="Ícone&#10;&#10;Descrição gerada automaticamente">
            <a:extLst>
              <a:ext uri="{FF2B5EF4-FFF2-40B4-BE49-F238E27FC236}">
                <a16:creationId xmlns:a16="http://schemas.microsoft.com/office/drawing/2014/main" id="{69EAEDA1-FCD2-518B-82B1-D745B16ACEE1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00695" y="4780293"/>
            <a:ext cx="339635" cy="339635"/>
          </a:xfrm>
          <a:prstGeom prst="rect">
            <a:avLst/>
          </a:prstGeom>
        </p:spPr>
      </p:pic>
      <p:pic>
        <p:nvPicPr>
          <p:cNvPr id="12" name="Imagem 11" descr="Ícone&#10;&#10;Descrição gerada automaticamente">
            <a:extLst>
              <a:ext uri="{FF2B5EF4-FFF2-40B4-BE49-F238E27FC236}">
                <a16:creationId xmlns:a16="http://schemas.microsoft.com/office/drawing/2014/main" id="{0820DE82-B9EB-143B-8F34-E8D5F4BCE7F7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740330" y="4577084"/>
            <a:ext cx="339635" cy="339635"/>
          </a:xfrm>
          <a:prstGeom prst="rect">
            <a:avLst/>
          </a:prstGeom>
        </p:spPr>
      </p:pic>
      <p:pic>
        <p:nvPicPr>
          <p:cNvPr id="13" name="Imagem 12" descr="Ícone&#10;&#10;Descrição gerada automaticamente">
            <a:extLst>
              <a:ext uri="{FF2B5EF4-FFF2-40B4-BE49-F238E27FC236}">
                <a16:creationId xmlns:a16="http://schemas.microsoft.com/office/drawing/2014/main" id="{A27E6EA8-FD7A-84BC-8445-7792A8FF6426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249782" y="4440658"/>
            <a:ext cx="339635" cy="339635"/>
          </a:xfrm>
          <a:prstGeom prst="rect">
            <a:avLst/>
          </a:prstGeom>
        </p:spPr>
      </p:pic>
      <p:pic>
        <p:nvPicPr>
          <p:cNvPr id="14" name="Imagem 13" descr="Ícone&#10;&#10;Descrição gerada automaticamente">
            <a:extLst>
              <a:ext uri="{FF2B5EF4-FFF2-40B4-BE49-F238E27FC236}">
                <a16:creationId xmlns:a16="http://schemas.microsoft.com/office/drawing/2014/main" id="{585FACF8-555A-965C-B32F-2B71D1A39E3B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73432" y="4134413"/>
            <a:ext cx="339635" cy="339635"/>
          </a:xfrm>
          <a:prstGeom prst="rect">
            <a:avLst/>
          </a:prstGeom>
        </p:spPr>
      </p:pic>
      <p:pic>
        <p:nvPicPr>
          <p:cNvPr id="15" name="Imagem 14" descr="Ícone&#10;&#10;Descrição gerada automaticamente">
            <a:extLst>
              <a:ext uri="{FF2B5EF4-FFF2-40B4-BE49-F238E27FC236}">
                <a16:creationId xmlns:a16="http://schemas.microsoft.com/office/drawing/2014/main" id="{759ABC51-A609-E5D6-5269-271F671975E2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452255" y="3613344"/>
            <a:ext cx="339635" cy="339635"/>
          </a:xfrm>
          <a:prstGeom prst="rect">
            <a:avLst/>
          </a:prstGeom>
        </p:spPr>
      </p:pic>
      <p:pic>
        <p:nvPicPr>
          <p:cNvPr id="16" name="Imagem 15" descr="Ícone&#10;&#10;Descrição gerada automaticamente">
            <a:extLst>
              <a:ext uri="{FF2B5EF4-FFF2-40B4-BE49-F238E27FC236}">
                <a16:creationId xmlns:a16="http://schemas.microsoft.com/office/drawing/2014/main" id="{D164674F-CAFE-8060-3045-77E6AD1AE98A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961706" y="2981972"/>
            <a:ext cx="339635" cy="339635"/>
          </a:xfrm>
          <a:prstGeom prst="rect">
            <a:avLst/>
          </a:prstGeom>
        </p:spPr>
      </p:pic>
      <p:pic>
        <p:nvPicPr>
          <p:cNvPr id="17" name="Imagem 16" descr="Ícone&#10;&#10;Descrição gerada automaticamente">
            <a:extLst>
              <a:ext uri="{FF2B5EF4-FFF2-40B4-BE49-F238E27FC236}">
                <a16:creationId xmlns:a16="http://schemas.microsoft.com/office/drawing/2014/main" id="{8F3FFB9F-3A37-DFCB-CA07-1557F8B9F381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57204" y="3092886"/>
            <a:ext cx="339635" cy="339635"/>
          </a:xfrm>
          <a:prstGeom prst="rect">
            <a:avLst/>
          </a:prstGeom>
        </p:spPr>
      </p:pic>
      <p:pic>
        <p:nvPicPr>
          <p:cNvPr id="18" name="Imagem 17" descr="Ícone&#10;&#10;Descrição gerada automaticamente">
            <a:extLst>
              <a:ext uri="{FF2B5EF4-FFF2-40B4-BE49-F238E27FC236}">
                <a16:creationId xmlns:a16="http://schemas.microsoft.com/office/drawing/2014/main" id="{A35F3BB9-F149-AE79-FE67-C28EBC7C4367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744683" y="3749770"/>
            <a:ext cx="339635" cy="339635"/>
          </a:xfrm>
          <a:prstGeom prst="rect">
            <a:avLst/>
          </a:prstGeom>
        </p:spPr>
      </p:pic>
      <p:pic>
        <p:nvPicPr>
          <p:cNvPr id="19" name="Imagem 18" descr="Ícone&#10;&#10;Descrição gerada automaticamente">
            <a:extLst>
              <a:ext uri="{FF2B5EF4-FFF2-40B4-BE49-F238E27FC236}">
                <a16:creationId xmlns:a16="http://schemas.microsoft.com/office/drawing/2014/main" id="{134F1C8C-856A-708D-83A4-9D702E1BA50A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61060" y="4265032"/>
            <a:ext cx="339635" cy="339635"/>
          </a:xfrm>
          <a:prstGeom prst="rect">
            <a:avLst/>
          </a:prstGeom>
        </p:spPr>
      </p:pic>
      <p:pic>
        <p:nvPicPr>
          <p:cNvPr id="20" name="Imagem 19" descr="Ícone&#10;&#10;Descrição gerada automaticamente">
            <a:extLst>
              <a:ext uri="{FF2B5EF4-FFF2-40B4-BE49-F238E27FC236}">
                <a16:creationId xmlns:a16="http://schemas.microsoft.com/office/drawing/2014/main" id="{E939D236-C04A-15B2-9B35-25698518762C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295501" y="2905021"/>
            <a:ext cx="339635" cy="339635"/>
          </a:xfrm>
          <a:prstGeom prst="rect">
            <a:avLst/>
          </a:prstGeom>
        </p:spPr>
      </p:pic>
      <p:pic>
        <p:nvPicPr>
          <p:cNvPr id="21" name="Imagem 20" descr="Ícone&#10;&#10;Descrição gerada automaticamente">
            <a:extLst>
              <a:ext uri="{FF2B5EF4-FFF2-40B4-BE49-F238E27FC236}">
                <a16:creationId xmlns:a16="http://schemas.microsoft.com/office/drawing/2014/main" id="{F9DA0407-5220-1DAD-D5E0-1411C84CC25C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79069" y="3928300"/>
            <a:ext cx="339635" cy="339635"/>
          </a:xfrm>
          <a:prstGeom prst="rect">
            <a:avLst/>
          </a:prstGeom>
        </p:spPr>
      </p:pic>
      <p:sp>
        <p:nvSpPr>
          <p:cNvPr id="23" name="CaixaDeTexto 22">
            <a:extLst>
              <a:ext uri="{FF2B5EF4-FFF2-40B4-BE49-F238E27FC236}">
                <a16:creationId xmlns:a16="http://schemas.microsoft.com/office/drawing/2014/main" id="{B7B8822A-D395-56B2-8AF8-BC3D2A79878B}"/>
              </a:ext>
            </a:extLst>
          </p:cNvPr>
          <p:cNvSpPr txBox="1"/>
          <p:nvPr/>
        </p:nvSpPr>
        <p:spPr>
          <a:xfrm>
            <a:off x="6032966" y="3020526"/>
            <a:ext cx="2168435" cy="1200329"/>
          </a:xfrm>
          <a:prstGeom prst="rect">
            <a:avLst/>
          </a:prstGeom>
          <a:solidFill>
            <a:schemeClr val="tx1">
              <a:lumMod val="85000"/>
              <a:lumOff val="15000"/>
            </a:schemeClr>
          </a:solidFill>
        </p:spPr>
        <p:txBody>
          <a:bodyPr wrap="square" rtlCol="0">
            <a:spAutoFit/>
          </a:bodyPr>
          <a:lstStyle/>
          <a:p>
            <a:pPr algn="ctr"/>
            <a:r>
              <a:rPr lang="pt-BR" sz="7200" dirty="0">
                <a:solidFill>
                  <a:srgbClr val="FF9966"/>
                </a:solidFill>
                <a:latin typeface="Poppins ExtraBold" panose="00000900000000000000" pitchFamily="2" charset="0"/>
                <a:cs typeface="Poppins ExtraBold" panose="00000900000000000000" pitchFamily="2" charset="0"/>
              </a:rPr>
              <a:t>2</a:t>
            </a:r>
          </a:p>
        </p:txBody>
      </p:sp>
      <p:sp>
        <p:nvSpPr>
          <p:cNvPr id="24" name="CaixaDeTexto 23">
            <a:extLst>
              <a:ext uri="{FF2B5EF4-FFF2-40B4-BE49-F238E27FC236}">
                <a16:creationId xmlns:a16="http://schemas.microsoft.com/office/drawing/2014/main" id="{83FBF540-E290-ACA6-1056-3403C8D8BD44}"/>
              </a:ext>
            </a:extLst>
          </p:cNvPr>
          <p:cNvSpPr txBox="1"/>
          <p:nvPr/>
        </p:nvSpPr>
        <p:spPr>
          <a:xfrm>
            <a:off x="6032966" y="3064702"/>
            <a:ext cx="2168435" cy="1200329"/>
          </a:xfrm>
          <a:prstGeom prst="rect">
            <a:avLst/>
          </a:prstGeom>
          <a:solidFill>
            <a:schemeClr val="tx1">
              <a:lumMod val="85000"/>
              <a:lumOff val="15000"/>
            </a:schemeClr>
          </a:solidFill>
        </p:spPr>
        <p:txBody>
          <a:bodyPr wrap="square" rtlCol="0">
            <a:spAutoFit/>
          </a:bodyPr>
          <a:lstStyle/>
          <a:p>
            <a:pPr algn="ctr"/>
            <a:r>
              <a:rPr lang="pt-BR" sz="7200" dirty="0">
                <a:solidFill>
                  <a:srgbClr val="FF9966"/>
                </a:solidFill>
                <a:latin typeface="Poppins ExtraBold" panose="00000900000000000000" pitchFamily="2" charset="0"/>
                <a:cs typeface="Poppins ExtraBold" panose="00000900000000000000" pitchFamily="2" charset="0"/>
              </a:rPr>
              <a:t>3</a:t>
            </a:r>
          </a:p>
        </p:txBody>
      </p:sp>
      <p:sp>
        <p:nvSpPr>
          <p:cNvPr id="25" name="CaixaDeTexto 24">
            <a:extLst>
              <a:ext uri="{FF2B5EF4-FFF2-40B4-BE49-F238E27FC236}">
                <a16:creationId xmlns:a16="http://schemas.microsoft.com/office/drawing/2014/main" id="{3E41F975-89D5-24C9-F96B-741E56747C0E}"/>
              </a:ext>
            </a:extLst>
          </p:cNvPr>
          <p:cNvSpPr txBox="1"/>
          <p:nvPr/>
        </p:nvSpPr>
        <p:spPr>
          <a:xfrm>
            <a:off x="6032966" y="3075665"/>
            <a:ext cx="2168435" cy="1200329"/>
          </a:xfrm>
          <a:prstGeom prst="rect">
            <a:avLst/>
          </a:prstGeom>
          <a:solidFill>
            <a:schemeClr val="tx1">
              <a:lumMod val="85000"/>
              <a:lumOff val="15000"/>
            </a:schemeClr>
          </a:solidFill>
        </p:spPr>
        <p:txBody>
          <a:bodyPr wrap="square" rtlCol="0">
            <a:spAutoFit/>
          </a:bodyPr>
          <a:lstStyle/>
          <a:p>
            <a:pPr algn="ctr"/>
            <a:r>
              <a:rPr lang="pt-BR" sz="7200" dirty="0">
                <a:solidFill>
                  <a:srgbClr val="FF9966"/>
                </a:solidFill>
                <a:latin typeface="Poppins ExtraBold" panose="00000900000000000000" pitchFamily="2" charset="0"/>
                <a:cs typeface="Poppins ExtraBold" panose="00000900000000000000" pitchFamily="2" charset="0"/>
              </a:rPr>
              <a:t>5</a:t>
            </a:r>
          </a:p>
        </p:txBody>
      </p:sp>
      <p:sp>
        <p:nvSpPr>
          <p:cNvPr id="26" name="CaixaDeTexto 25">
            <a:extLst>
              <a:ext uri="{FF2B5EF4-FFF2-40B4-BE49-F238E27FC236}">
                <a16:creationId xmlns:a16="http://schemas.microsoft.com/office/drawing/2014/main" id="{46F7C956-13F7-4AA7-40DD-9CEE063326E8}"/>
              </a:ext>
            </a:extLst>
          </p:cNvPr>
          <p:cNvSpPr txBox="1"/>
          <p:nvPr/>
        </p:nvSpPr>
        <p:spPr>
          <a:xfrm>
            <a:off x="6032966" y="3086628"/>
            <a:ext cx="2168435" cy="1200329"/>
          </a:xfrm>
          <a:prstGeom prst="rect">
            <a:avLst/>
          </a:prstGeom>
          <a:solidFill>
            <a:schemeClr val="tx1">
              <a:lumMod val="85000"/>
              <a:lumOff val="15000"/>
            </a:schemeClr>
          </a:solidFill>
        </p:spPr>
        <p:txBody>
          <a:bodyPr wrap="square" rtlCol="0">
            <a:spAutoFit/>
          </a:bodyPr>
          <a:lstStyle/>
          <a:p>
            <a:pPr algn="ctr"/>
            <a:r>
              <a:rPr lang="pt-BR" sz="7200" dirty="0">
                <a:solidFill>
                  <a:srgbClr val="FF9966"/>
                </a:solidFill>
                <a:latin typeface="Poppins ExtraBold" panose="00000900000000000000" pitchFamily="2" charset="0"/>
                <a:cs typeface="Poppins ExtraBold" panose="00000900000000000000" pitchFamily="2" charset="0"/>
              </a:rPr>
              <a:t>7</a:t>
            </a:r>
          </a:p>
        </p:txBody>
      </p:sp>
      <p:sp>
        <p:nvSpPr>
          <p:cNvPr id="27" name="CaixaDeTexto 26">
            <a:extLst>
              <a:ext uri="{FF2B5EF4-FFF2-40B4-BE49-F238E27FC236}">
                <a16:creationId xmlns:a16="http://schemas.microsoft.com/office/drawing/2014/main" id="{767B52EF-DC88-AAB6-91A2-41A721048BA8}"/>
              </a:ext>
            </a:extLst>
          </p:cNvPr>
          <p:cNvSpPr txBox="1"/>
          <p:nvPr/>
        </p:nvSpPr>
        <p:spPr>
          <a:xfrm>
            <a:off x="6032966" y="3098690"/>
            <a:ext cx="2168435" cy="1200329"/>
          </a:xfrm>
          <a:prstGeom prst="rect">
            <a:avLst/>
          </a:prstGeom>
          <a:solidFill>
            <a:schemeClr val="tx1">
              <a:lumMod val="85000"/>
              <a:lumOff val="15000"/>
            </a:schemeClr>
          </a:solidFill>
        </p:spPr>
        <p:txBody>
          <a:bodyPr wrap="square" rtlCol="0">
            <a:spAutoFit/>
          </a:bodyPr>
          <a:lstStyle/>
          <a:p>
            <a:pPr algn="ctr"/>
            <a:r>
              <a:rPr lang="pt-BR" sz="7200" dirty="0">
                <a:solidFill>
                  <a:srgbClr val="FF9966"/>
                </a:solidFill>
                <a:latin typeface="Poppins ExtraBold" panose="00000900000000000000" pitchFamily="2" charset="0"/>
                <a:cs typeface="Poppins ExtraBold" panose="00000900000000000000" pitchFamily="2" charset="0"/>
              </a:rPr>
              <a:t>9</a:t>
            </a:r>
          </a:p>
        </p:txBody>
      </p:sp>
      <p:sp>
        <p:nvSpPr>
          <p:cNvPr id="28" name="CaixaDeTexto 27">
            <a:extLst>
              <a:ext uri="{FF2B5EF4-FFF2-40B4-BE49-F238E27FC236}">
                <a16:creationId xmlns:a16="http://schemas.microsoft.com/office/drawing/2014/main" id="{D0BE5285-27E2-BF82-D0A1-5BF764762C76}"/>
              </a:ext>
            </a:extLst>
          </p:cNvPr>
          <p:cNvSpPr txBox="1"/>
          <p:nvPr/>
        </p:nvSpPr>
        <p:spPr>
          <a:xfrm>
            <a:off x="6035960" y="3076765"/>
            <a:ext cx="2168435" cy="1200329"/>
          </a:xfrm>
          <a:prstGeom prst="rect">
            <a:avLst/>
          </a:prstGeom>
          <a:solidFill>
            <a:schemeClr val="tx1">
              <a:lumMod val="85000"/>
              <a:lumOff val="15000"/>
            </a:schemeClr>
          </a:solidFill>
        </p:spPr>
        <p:txBody>
          <a:bodyPr wrap="square" rtlCol="0">
            <a:spAutoFit/>
          </a:bodyPr>
          <a:lstStyle/>
          <a:p>
            <a:pPr algn="ctr"/>
            <a:r>
              <a:rPr lang="pt-BR" sz="7200" dirty="0">
                <a:solidFill>
                  <a:srgbClr val="FF9966"/>
                </a:solidFill>
                <a:latin typeface="Poppins ExtraBold" panose="00000900000000000000" pitchFamily="2" charset="0"/>
                <a:cs typeface="Poppins ExtraBold" panose="00000900000000000000" pitchFamily="2" charset="0"/>
              </a:rPr>
              <a:t>11</a:t>
            </a:r>
          </a:p>
        </p:txBody>
      </p:sp>
      <p:sp>
        <p:nvSpPr>
          <p:cNvPr id="29" name="CaixaDeTexto 28">
            <a:extLst>
              <a:ext uri="{FF2B5EF4-FFF2-40B4-BE49-F238E27FC236}">
                <a16:creationId xmlns:a16="http://schemas.microsoft.com/office/drawing/2014/main" id="{5C73D443-99E3-F76C-4329-9C6B0F3CAF3F}"/>
              </a:ext>
            </a:extLst>
          </p:cNvPr>
          <p:cNvSpPr txBox="1"/>
          <p:nvPr/>
        </p:nvSpPr>
        <p:spPr>
          <a:xfrm>
            <a:off x="6032966" y="3064703"/>
            <a:ext cx="2168435" cy="1200329"/>
          </a:xfrm>
          <a:prstGeom prst="rect">
            <a:avLst/>
          </a:prstGeom>
          <a:solidFill>
            <a:schemeClr val="tx1">
              <a:lumMod val="85000"/>
              <a:lumOff val="15000"/>
            </a:schemeClr>
          </a:solidFill>
        </p:spPr>
        <p:txBody>
          <a:bodyPr wrap="square" rtlCol="0">
            <a:spAutoFit/>
          </a:bodyPr>
          <a:lstStyle/>
          <a:p>
            <a:pPr algn="ctr"/>
            <a:r>
              <a:rPr lang="pt-BR" sz="7200" dirty="0">
                <a:solidFill>
                  <a:srgbClr val="FF9966"/>
                </a:solidFill>
                <a:latin typeface="Poppins ExtraBold" panose="00000900000000000000" pitchFamily="2" charset="0"/>
                <a:cs typeface="Poppins ExtraBold" panose="00000900000000000000" pitchFamily="2" charset="0"/>
              </a:rPr>
              <a:t>13</a:t>
            </a:r>
          </a:p>
        </p:txBody>
      </p:sp>
      <p:sp>
        <p:nvSpPr>
          <p:cNvPr id="22" name="CaixaDeTexto 21">
            <a:extLst>
              <a:ext uri="{FF2B5EF4-FFF2-40B4-BE49-F238E27FC236}">
                <a16:creationId xmlns:a16="http://schemas.microsoft.com/office/drawing/2014/main" id="{87E981A1-DC5A-2E9E-3573-5165D07CE2C7}"/>
              </a:ext>
            </a:extLst>
          </p:cNvPr>
          <p:cNvSpPr txBox="1"/>
          <p:nvPr/>
        </p:nvSpPr>
        <p:spPr>
          <a:xfrm>
            <a:off x="6032966" y="4129438"/>
            <a:ext cx="343117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dirty="0">
                <a:solidFill>
                  <a:schemeClr val="bg1"/>
                </a:solidFill>
                <a:latin typeface="Poppins Light" panose="00000400000000000000" pitchFamily="2" charset="0"/>
                <a:cs typeface="Poppins Light" panose="00000400000000000000" pitchFamily="2" charset="0"/>
              </a:rPr>
              <a:t>Estados do Brasil</a:t>
            </a:r>
          </a:p>
        </p:txBody>
      </p:sp>
      <p:grpSp>
        <p:nvGrpSpPr>
          <p:cNvPr id="39" name="Agrupar 38">
            <a:extLst>
              <a:ext uri="{FF2B5EF4-FFF2-40B4-BE49-F238E27FC236}">
                <a16:creationId xmlns:a16="http://schemas.microsoft.com/office/drawing/2014/main" id="{80A89530-B55B-0591-43CE-9DE0F232FEAD}"/>
              </a:ext>
            </a:extLst>
          </p:cNvPr>
          <p:cNvGrpSpPr/>
          <p:nvPr/>
        </p:nvGrpSpPr>
        <p:grpSpPr>
          <a:xfrm>
            <a:off x="914400" y="1724297"/>
            <a:ext cx="4659086" cy="4554583"/>
            <a:chOff x="914400" y="1724297"/>
            <a:chExt cx="4659086" cy="4554583"/>
          </a:xfrm>
        </p:grpSpPr>
        <p:sp>
          <p:nvSpPr>
            <p:cNvPr id="38" name="Retângulo 37">
              <a:extLst>
                <a:ext uri="{FF2B5EF4-FFF2-40B4-BE49-F238E27FC236}">
                  <a16:creationId xmlns:a16="http://schemas.microsoft.com/office/drawing/2014/main" id="{7F44639F-61E9-25F4-9A8F-544BA7115577}"/>
                </a:ext>
              </a:extLst>
            </p:cNvPr>
            <p:cNvSpPr/>
            <p:nvPr/>
          </p:nvSpPr>
          <p:spPr>
            <a:xfrm>
              <a:off x="914400" y="1724297"/>
              <a:ext cx="4659086" cy="4554583"/>
            </a:xfrm>
            <a:prstGeom prst="rect">
              <a:avLst/>
            </a:prstGeom>
            <a:solidFill>
              <a:schemeClr val="tx1">
                <a:lumMod val="85000"/>
                <a:lumOff val="15000"/>
                <a:alpha val="60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t-BR"/>
            </a:p>
          </p:txBody>
        </p:sp>
        <p:pic>
          <p:nvPicPr>
            <p:cNvPr id="37" name="Imagem 36" descr="Ícone&#10;&#10;Descrição gerada automaticamente">
              <a:extLst>
                <a:ext uri="{FF2B5EF4-FFF2-40B4-BE49-F238E27FC236}">
                  <a16:creationId xmlns:a16="http://schemas.microsoft.com/office/drawing/2014/main" id="{79BFD6E7-61E6-CD58-0C18-B7E9A9353929}"/>
                </a:ext>
              </a:extLst>
            </p:cNvPr>
            <p:cNvPicPr>
              <a:picLocks noChangeAspect="1"/>
            </p:cNvPicPr>
            <p:nvPr/>
          </p:nvPicPr>
          <p:blipFill>
            <a:blip r:embed="rId7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056033" y="2981972"/>
              <a:ext cx="2570391" cy="1827648"/>
            </a:xfrm>
            <a:prstGeom prst="rect">
              <a:avLst/>
            </a:prstGeom>
          </p:spPr>
        </p:pic>
      </p:grpSp>
      <p:sp>
        <p:nvSpPr>
          <p:cNvPr id="40" name="CaixaDeTexto 39">
            <a:extLst>
              <a:ext uri="{FF2B5EF4-FFF2-40B4-BE49-F238E27FC236}">
                <a16:creationId xmlns:a16="http://schemas.microsoft.com/office/drawing/2014/main" id="{C797237E-6B6A-19E6-AE40-B501DE53153C}"/>
              </a:ext>
            </a:extLst>
          </p:cNvPr>
          <p:cNvSpPr txBox="1"/>
          <p:nvPr/>
        </p:nvSpPr>
        <p:spPr>
          <a:xfrm>
            <a:off x="8737972" y="3039461"/>
            <a:ext cx="2168435" cy="1200329"/>
          </a:xfrm>
          <a:prstGeom prst="rect">
            <a:avLst/>
          </a:prstGeom>
          <a:solidFill>
            <a:schemeClr val="tx1">
              <a:lumMod val="85000"/>
              <a:lumOff val="15000"/>
            </a:schemeClr>
          </a:solidFill>
        </p:spPr>
        <p:txBody>
          <a:bodyPr wrap="square" rtlCol="0">
            <a:spAutoFit/>
          </a:bodyPr>
          <a:lstStyle/>
          <a:p>
            <a:pPr algn="ctr"/>
            <a:r>
              <a:rPr lang="pt-BR" sz="7200" dirty="0">
                <a:solidFill>
                  <a:srgbClr val="92D050"/>
                </a:solidFill>
                <a:latin typeface="Poppins ExtraBold" panose="00000900000000000000" pitchFamily="2" charset="0"/>
                <a:cs typeface="Poppins ExtraBold" panose="00000900000000000000" pitchFamily="2" charset="0"/>
              </a:rPr>
              <a:t>0</a:t>
            </a:r>
          </a:p>
        </p:txBody>
      </p:sp>
      <p:sp>
        <p:nvSpPr>
          <p:cNvPr id="41" name="CaixaDeTexto 40">
            <a:extLst>
              <a:ext uri="{FF2B5EF4-FFF2-40B4-BE49-F238E27FC236}">
                <a16:creationId xmlns:a16="http://schemas.microsoft.com/office/drawing/2014/main" id="{8A6F04FB-DBCC-DEA0-F337-769778FB01EE}"/>
              </a:ext>
            </a:extLst>
          </p:cNvPr>
          <p:cNvSpPr txBox="1"/>
          <p:nvPr/>
        </p:nvSpPr>
        <p:spPr>
          <a:xfrm>
            <a:off x="8751699" y="3025393"/>
            <a:ext cx="2168435" cy="1200329"/>
          </a:xfrm>
          <a:prstGeom prst="rect">
            <a:avLst/>
          </a:prstGeom>
          <a:solidFill>
            <a:schemeClr val="tx1">
              <a:lumMod val="85000"/>
              <a:lumOff val="15000"/>
            </a:schemeClr>
          </a:solidFill>
        </p:spPr>
        <p:txBody>
          <a:bodyPr wrap="square" rtlCol="0">
            <a:spAutoFit/>
          </a:bodyPr>
          <a:lstStyle/>
          <a:p>
            <a:pPr algn="ctr"/>
            <a:r>
              <a:rPr lang="pt-BR" sz="7200" dirty="0">
                <a:solidFill>
                  <a:srgbClr val="92D050"/>
                </a:solidFill>
                <a:latin typeface="Poppins ExtraBold" panose="00000900000000000000" pitchFamily="2" charset="0"/>
                <a:cs typeface="Poppins ExtraBold" panose="00000900000000000000" pitchFamily="2" charset="0"/>
              </a:rPr>
              <a:t>21</a:t>
            </a:r>
          </a:p>
        </p:txBody>
      </p:sp>
      <p:sp>
        <p:nvSpPr>
          <p:cNvPr id="42" name="CaixaDeTexto 41">
            <a:extLst>
              <a:ext uri="{FF2B5EF4-FFF2-40B4-BE49-F238E27FC236}">
                <a16:creationId xmlns:a16="http://schemas.microsoft.com/office/drawing/2014/main" id="{BDFA8324-AEDE-419D-4906-6F0724502B96}"/>
              </a:ext>
            </a:extLst>
          </p:cNvPr>
          <p:cNvSpPr txBox="1"/>
          <p:nvPr/>
        </p:nvSpPr>
        <p:spPr>
          <a:xfrm>
            <a:off x="8741948" y="3037098"/>
            <a:ext cx="2168435" cy="1200329"/>
          </a:xfrm>
          <a:prstGeom prst="rect">
            <a:avLst/>
          </a:prstGeom>
          <a:solidFill>
            <a:schemeClr val="tx1">
              <a:lumMod val="85000"/>
              <a:lumOff val="15000"/>
            </a:schemeClr>
          </a:solidFill>
        </p:spPr>
        <p:txBody>
          <a:bodyPr wrap="square" rtlCol="0">
            <a:spAutoFit/>
          </a:bodyPr>
          <a:lstStyle/>
          <a:p>
            <a:pPr algn="ctr"/>
            <a:r>
              <a:rPr lang="pt-BR" sz="7200" dirty="0">
                <a:solidFill>
                  <a:srgbClr val="92D050"/>
                </a:solidFill>
                <a:latin typeface="Poppins ExtraBold" panose="00000900000000000000" pitchFamily="2" charset="0"/>
                <a:cs typeface="Poppins ExtraBold" panose="00000900000000000000" pitchFamily="2" charset="0"/>
              </a:rPr>
              <a:t>33</a:t>
            </a:r>
          </a:p>
        </p:txBody>
      </p:sp>
      <p:sp>
        <p:nvSpPr>
          <p:cNvPr id="43" name="CaixaDeTexto 42">
            <a:extLst>
              <a:ext uri="{FF2B5EF4-FFF2-40B4-BE49-F238E27FC236}">
                <a16:creationId xmlns:a16="http://schemas.microsoft.com/office/drawing/2014/main" id="{DDFFF00B-CE94-2091-5EC3-84AFD262CC21}"/>
              </a:ext>
            </a:extLst>
          </p:cNvPr>
          <p:cNvSpPr txBox="1"/>
          <p:nvPr/>
        </p:nvSpPr>
        <p:spPr>
          <a:xfrm>
            <a:off x="8738265" y="3039461"/>
            <a:ext cx="2168435" cy="1200329"/>
          </a:xfrm>
          <a:prstGeom prst="rect">
            <a:avLst/>
          </a:prstGeom>
          <a:solidFill>
            <a:schemeClr val="tx1">
              <a:lumMod val="85000"/>
              <a:lumOff val="15000"/>
            </a:schemeClr>
          </a:solidFill>
        </p:spPr>
        <p:txBody>
          <a:bodyPr wrap="square" rtlCol="0">
            <a:spAutoFit/>
          </a:bodyPr>
          <a:lstStyle/>
          <a:p>
            <a:pPr algn="ctr"/>
            <a:r>
              <a:rPr lang="pt-BR" sz="7200" dirty="0">
                <a:solidFill>
                  <a:srgbClr val="92D050"/>
                </a:solidFill>
                <a:latin typeface="Poppins ExtraBold" panose="00000900000000000000" pitchFamily="2" charset="0"/>
                <a:cs typeface="Poppins ExtraBold" panose="00000900000000000000" pitchFamily="2" charset="0"/>
              </a:rPr>
              <a:t>41</a:t>
            </a:r>
          </a:p>
        </p:txBody>
      </p:sp>
      <p:sp>
        <p:nvSpPr>
          <p:cNvPr id="44" name="CaixaDeTexto 43">
            <a:extLst>
              <a:ext uri="{FF2B5EF4-FFF2-40B4-BE49-F238E27FC236}">
                <a16:creationId xmlns:a16="http://schemas.microsoft.com/office/drawing/2014/main" id="{0F66D9E5-E809-3B2B-62A9-BFF417344D31}"/>
              </a:ext>
            </a:extLst>
          </p:cNvPr>
          <p:cNvSpPr txBox="1"/>
          <p:nvPr/>
        </p:nvSpPr>
        <p:spPr>
          <a:xfrm>
            <a:off x="8733097" y="3026009"/>
            <a:ext cx="2168435" cy="1200329"/>
          </a:xfrm>
          <a:prstGeom prst="rect">
            <a:avLst/>
          </a:prstGeom>
          <a:solidFill>
            <a:schemeClr val="tx1">
              <a:lumMod val="85000"/>
              <a:lumOff val="15000"/>
            </a:schemeClr>
          </a:solidFill>
        </p:spPr>
        <p:txBody>
          <a:bodyPr wrap="square" rtlCol="0">
            <a:spAutoFit/>
          </a:bodyPr>
          <a:lstStyle/>
          <a:p>
            <a:pPr algn="ctr"/>
            <a:r>
              <a:rPr lang="pt-BR" sz="7200" dirty="0">
                <a:solidFill>
                  <a:srgbClr val="92D050"/>
                </a:solidFill>
                <a:latin typeface="Poppins ExtraBold" panose="00000900000000000000" pitchFamily="2" charset="0"/>
                <a:cs typeface="Poppins ExtraBold" panose="00000900000000000000" pitchFamily="2" charset="0"/>
              </a:rPr>
              <a:t>53</a:t>
            </a:r>
          </a:p>
        </p:txBody>
      </p:sp>
      <p:sp>
        <p:nvSpPr>
          <p:cNvPr id="45" name="CaixaDeTexto 44">
            <a:extLst>
              <a:ext uri="{FF2B5EF4-FFF2-40B4-BE49-F238E27FC236}">
                <a16:creationId xmlns:a16="http://schemas.microsoft.com/office/drawing/2014/main" id="{C6A15433-0DD6-FB5B-8F6E-6F1E1338BE6A}"/>
              </a:ext>
            </a:extLst>
          </p:cNvPr>
          <p:cNvSpPr txBox="1"/>
          <p:nvPr/>
        </p:nvSpPr>
        <p:spPr>
          <a:xfrm>
            <a:off x="8724831" y="3032427"/>
            <a:ext cx="2168435" cy="1200329"/>
          </a:xfrm>
          <a:prstGeom prst="rect">
            <a:avLst/>
          </a:prstGeom>
          <a:solidFill>
            <a:schemeClr val="tx1">
              <a:lumMod val="85000"/>
              <a:lumOff val="15000"/>
            </a:schemeClr>
          </a:solidFill>
        </p:spPr>
        <p:txBody>
          <a:bodyPr wrap="square" rtlCol="0">
            <a:spAutoFit/>
          </a:bodyPr>
          <a:lstStyle/>
          <a:p>
            <a:pPr algn="ctr"/>
            <a:r>
              <a:rPr lang="pt-BR" sz="7200" dirty="0">
                <a:solidFill>
                  <a:srgbClr val="92D050"/>
                </a:solidFill>
                <a:latin typeface="Poppins ExtraBold" panose="00000900000000000000" pitchFamily="2" charset="0"/>
                <a:cs typeface="Poppins ExtraBold" panose="00000900000000000000" pitchFamily="2" charset="0"/>
              </a:rPr>
              <a:t>65</a:t>
            </a:r>
          </a:p>
        </p:txBody>
      </p:sp>
      <p:sp>
        <p:nvSpPr>
          <p:cNvPr id="46" name="CaixaDeTexto 45">
            <a:extLst>
              <a:ext uri="{FF2B5EF4-FFF2-40B4-BE49-F238E27FC236}">
                <a16:creationId xmlns:a16="http://schemas.microsoft.com/office/drawing/2014/main" id="{73AF2051-E138-1BE6-6FCD-979BCD7323BE}"/>
              </a:ext>
            </a:extLst>
          </p:cNvPr>
          <p:cNvSpPr txBox="1"/>
          <p:nvPr/>
        </p:nvSpPr>
        <p:spPr>
          <a:xfrm>
            <a:off x="8738266" y="3035090"/>
            <a:ext cx="2168435" cy="1200329"/>
          </a:xfrm>
          <a:prstGeom prst="rect">
            <a:avLst/>
          </a:prstGeom>
          <a:solidFill>
            <a:schemeClr val="tx1">
              <a:lumMod val="85000"/>
              <a:lumOff val="15000"/>
            </a:schemeClr>
          </a:solidFill>
        </p:spPr>
        <p:txBody>
          <a:bodyPr wrap="square" rtlCol="0">
            <a:spAutoFit/>
          </a:bodyPr>
          <a:lstStyle/>
          <a:p>
            <a:pPr algn="ctr"/>
            <a:r>
              <a:rPr lang="pt-BR" sz="7200" dirty="0">
                <a:solidFill>
                  <a:srgbClr val="92D050"/>
                </a:solidFill>
                <a:latin typeface="Poppins ExtraBold" panose="00000900000000000000" pitchFamily="2" charset="0"/>
                <a:cs typeface="Poppins ExtraBold" panose="00000900000000000000" pitchFamily="2" charset="0"/>
              </a:rPr>
              <a:t>70</a:t>
            </a:r>
          </a:p>
        </p:txBody>
      </p:sp>
      <p:sp>
        <p:nvSpPr>
          <p:cNvPr id="30" name="CaixaDeTexto 29">
            <a:extLst>
              <a:ext uri="{FF2B5EF4-FFF2-40B4-BE49-F238E27FC236}">
                <a16:creationId xmlns:a16="http://schemas.microsoft.com/office/drawing/2014/main" id="{AC7C7D27-A866-AED8-F728-915C43C21867}"/>
              </a:ext>
            </a:extLst>
          </p:cNvPr>
          <p:cNvSpPr txBox="1"/>
          <p:nvPr/>
        </p:nvSpPr>
        <p:spPr>
          <a:xfrm>
            <a:off x="8741949" y="3035091"/>
            <a:ext cx="2168435" cy="1200329"/>
          </a:xfrm>
          <a:prstGeom prst="rect">
            <a:avLst/>
          </a:prstGeom>
          <a:solidFill>
            <a:schemeClr val="tx1">
              <a:lumMod val="85000"/>
              <a:lumOff val="15000"/>
            </a:schemeClr>
          </a:solidFill>
        </p:spPr>
        <p:txBody>
          <a:bodyPr wrap="square" rtlCol="0">
            <a:spAutoFit/>
          </a:bodyPr>
          <a:lstStyle/>
          <a:p>
            <a:pPr algn="ctr"/>
            <a:r>
              <a:rPr lang="pt-BR" sz="7200" dirty="0">
                <a:solidFill>
                  <a:srgbClr val="92D050"/>
                </a:solidFill>
                <a:latin typeface="Poppins ExtraBold" panose="00000900000000000000" pitchFamily="2" charset="0"/>
                <a:cs typeface="Poppins ExtraBold" panose="00000900000000000000" pitchFamily="2" charset="0"/>
              </a:rPr>
              <a:t>89</a:t>
            </a:r>
          </a:p>
        </p:txBody>
      </p:sp>
      <p:sp>
        <p:nvSpPr>
          <p:cNvPr id="31" name="CaixaDeTexto 30">
            <a:extLst>
              <a:ext uri="{FF2B5EF4-FFF2-40B4-BE49-F238E27FC236}">
                <a16:creationId xmlns:a16="http://schemas.microsoft.com/office/drawing/2014/main" id="{A43F23E8-D602-6E0F-2BD3-7F1D686652BA}"/>
              </a:ext>
            </a:extLst>
          </p:cNvPr>
          <p:cNvSpPr txBox="1"/>
          <p:nvPr/>
        </p:nvSpPr>
        <p:spPr>
          <a:xfrm>
            <a:off x="8682660" y="4147249"/>
            <a:ext cx="2306512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BR" dirty="0">
                <a:solidFill>
                  <a:schemeClr val="bg1"/>
                </a:solidFill>
                <a:latin typeface="Poppins Light" panose="00000400000000000000" pitchFamily="2" charset="0"/>
                <a:cs typeface="Poppins Light" panose="00000400000000000000" pitchFamily="2" charset="0"/>
              </a:rPr>
              <a:t>foi nossa nota de engajamento em 2024</a:t>
            </a:r>
          </a:p>
        </p:txBody>
      </p:sp>
    </p:spTree>
    <p:extLst>
      <p:ext uri="{BB962C8B-B14F-4D97-AF65-F5344CB8AC3E}">
        <p14:creationId xmlns:p14="http://schemas.microsoft.com/office/powerpoint/2010/main" val="1588263257"/>
      </p:ext>
    </p:extLst>
  </p:cSld>
  <p:clrMapOvr>
    <a:masterClrMapping/>
  </p:clrMapOvr>
  <p:transition spd="slow" advClick="0" advTm="10000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" presetClass="entr" presetSubtype="4" decel="10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9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brasil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1000"/>
                            </p:stCondLst>
                            <p:childTnLst>
                              <p:par>
                                <p:cTn id="14" presetID="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6" dur="1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7" dur="1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1100"/>
                            </p:stCondLst>
                            <p:childTnLst>
                              <p:par>
                                <p:cTn id="19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>
                            <p:stCondLst>
                              <p:cond delay="1100"/>
                            </p:stCondLst>
                            <p:childTnLst>
                              <p:par>
                                <p:cTn id="24" presetID="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6" dur="1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7" dur="1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1200"/>
                            </p:stCondLst>
                            <p:childTnLst>
                              <p:par>
                                <p:cTn id="29" presetID="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1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1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3" fill="hold">
                            <p:stCondLst>
                              <p:cond delay="1300"/>
                            </p:stCondLst>
                            <p:childTnLst>
                              <p:par>
                                <p:cTn id="34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6" fill="hold">
                            <p:stCondLst>
                              <p:cond delay="1300"/>
                            </p:stCondLst>
                            <p:childTnLst>
                              <p:par>
                                <p:cTn id="37" presetID="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9" dur="1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0" dur="1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1" fill="hold">
                            <p:stCondLst>
                              <p:cond delay="1400"/>
                            </p:stCondLst>
                            <p:childTnLst>
                              <p:par>
                                <p:cTn id="42" presetID="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4" dur="1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5" dur="1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6" fill="hold">
                            <p:stCondLst>
                              <p:cond delay="1500"/>
                            </p:stCondLst>
                            <p:childTnLst>
                              <p:par>
                                <p:cTn id="47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9" fill="hold">
                            <p:stCondLst>
                              <p:cond delay="1500"/>
                            </p:stCondLst>
                            <p:childTnLst>
                              <p:par>
                                <p:cTn id="50" presetID="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2" dur="1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3" dur="1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4" fill="hold">
                            <p:stCondLst>
                              <p:cond delay="1600"/>
                            </p:stCondLst>
                            <p:childTnLst>
                              <p:par>
                                <p:cTn id="55" presetID="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7" dur="1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8" dur="1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9" fill="hold">
                            <p:stCondLst>
                              <p:cond delay="1700"/>
                            </p:stCondLst>
                            <p:childTnLst>
                              <p:par>
                                <p:cTn id="60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2" fill="hold">
                            <p:stCondLst>
                              <p:cond delay="1700"/>
                            </p:stCondLst>
                            <p:childTnLst>
                              <p:par>
                                <p:cTn id="63" presetID="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5" dur="1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6" dur="1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7" fill="hold">
                            <p:stCondLst>
                              <p:cond delay="1800"/>
                            </p:stCondLst>
                            <p:childTnLst>
                              <p:par>
                                <p:cTn id="68" presetID="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0" dur="1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1" dur="1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2" fill="hold">
                            <p:stCondLst>
                              <p:cond delay="1900"/>
                            </p:stCondLst>
                            <p:childTnLst>
                              <p:par>
                                <p:cTn id="73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5" fill="hold">
                            <p:stCondLst>
                              <p:cond delay="1900"/>
                            </p:stCondLst>
                            <p:childTnLst>
                              <p:par>
                                <p:cTn id="76" presetID="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8" dur="1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9" dur="1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0" fill="hold">
                            <p:stCondLst>
                              <p:cond delay="2000"/>
                            </p:stCondLst>
                            <p:childTnLst>
                              <p:par>
                                <p:cTn id="81" presetID="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83" dur="1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4" dur="1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5" fill="hold">
                            <p:stCondLst>
                              <p:cond delay="2100"/>
                            </p:stCondLst>
                            <p:childTnLst>
                              <p:par>
                                <p:cTn id="86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8" fill="hold">
                            <p:stCondLst>
                              <p:cond delay="2100"/>
                            </p:stCondLst>
                            <p:childTnLst>
                              <p:par>
                                <p:cTn id="89" presetID="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91" dur="1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92" dur="1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3" fill="hold">
                            <p:stCondLst>
                              <p:cond delay="2200"/>
                            </p:stCondLst>
                            <p:childTnLst>
                              <p:par>
                                <p:cTn id="94" presetID="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96" dur="1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97" dur="1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8" fill="hold">
                            <p:stCondLst>
                              <p:cond delay="2300"/>
                            </p:stCondLst>
                            <p:childTnLst>
                              <p:par>
                                <p:cTn id="99" presetID="1" presetClass="entr" presetSubtype="0" fill="hold" grpId="0" nodeType="afterEffect">
                                  <p:stCondLst>
                                    <p:cond delay="100"/>
                                  </p:stCondLst>
                                  <p:childTnLst>
                                    <p:set>
                                      <p:cBhvr>
                                        <p:cTn id="10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1" fill="hold">
                            <p:stCondLst>
                              <p:cond delay="2400"/>
                            </p:stCondLst>
                            <p:childTnLst>
                              <p:par>
                                <p:cTn id="102" presetID="1" presetClass="entr" presetSubtype="0" fill="hold" grpId="0" nodeType="after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10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02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interface-digital-de-texto-text-digital-interface-218128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  <p:par>
                          <p:cTn id="104" fill="hold">
                            <p:stCondLst>
                              <p:cond delay="4400"/>
                            </p:stCondLst>
                            <p:childTnLst>
                              <p:par>
                                <p:cTn id="105" presetID="1" presetClass="entr" presetSubtype="0" fill="hold" grpId="0" nodeType="after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10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7" presetID="1" presetClass="entr" presetSubtype="0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10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9" fill="hold">
                            <p:stCondLst>
                              <p:cond delay="4650"/>
                            </p:stCondLst>
                            <p:childTnLst>
                              <p:par>
                                <p:cTn id="110" presetID="1" presetClass="entr" presetSubtype="0" fill="hold" grpId="0" nodeType="after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1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2" fill="hold">
                            <p:stCondLst>
                              <p:cond delay="4850"/>
                            </p:stCondLst>
                            <p:childTnLst>
                              <p:par>
                                <p:cTn id="113" presetID="1" presetClass="entr" presetSubtype="0" fill="hold" grpId="0" nodeType="after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1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5" fill="hold">
                            <p:stCondLst>
                              <p:cond delay="5050"/>
                            </p:stCondLst>
                            <p:childTnLst>
                              <p:par>
                                <p:cTn id="116" presetID="1" presetClass="entr" presetSubtype="0" fill="hold" grpId="0" nodeType="after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1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8" fill="hold">
                            <p:stCondLst>
                              <p:cond delay="5250"/>
                            </p:stCondLst>
                            <p:childTnLst>
                              <p:par>
                                <p:cTn id="119" presetID="1" presetClass="entr" presetSubtype="0" fill="hold" grpId="0" nodeType="after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1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1" fill="hold">
                            <p:stCondLst>
                              <p:cond delay="5450"/>
                            </p:stCondLst>
                            <p:childTnLst>
                              <p:par>
                                <p:cTn id="122" presetID="1" presetClass="entr" presetSubtype="0" fill="hold" grpId="0" nodeType="after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1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4" fill="hold">
                            <p:stCondLst>
                              <p:cond delay="5650"/>
                            </p:stCondLst>
                            <p:childTnLst>
                              <p:par>
                                <p:cTn id="125" presetID="1" presetClass="entr" presetSubtype="0" fill="hold" grpId="0" nodeType="afterEffect">
                                  <p:stCondLst>
                                    <p:cond delay="100"/>
                                  </p:stCondLst>
                                  <p:childTnLst>
                                    <p:set>
                                      <p:cBhvr>
                                        <p:cTn id="1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7" fill="hold">
                            <p:stCondLst>
                              <p:cond delay="5750"/>
                            </p:stCondLst>
                            <p:childTnLst>
                              <p:par>
                                <p:cTn id="128" presetID="10" presetClass="entr" presetSubtype="0" fill="hold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0" dur="5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28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4" name="bell-transition-141421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23" grpId="0" animBg="1"/>
      <p:bldP spid="24" grpId="0" animBg="1"/>
      <p:bldP spid="25" grpId="0" animBg="1"/>
      <p:bldP spid="26" grpId="0" animBg="1"/>
      <p:bldP spid="27" grpId="0" animBg="1"/>
      <p:bldP spid="28" grpId="0" animBg="1"/>
      <p:bldP spid="29" grpId="0" animBg="1"/>
      <p:bldP spid="22" grpId="0"/>
      <p:bldP spid="40" grpId="0" animBg="1"/>
      <p:bldP spid="41" grpId="0" animBg="1"/>
      <p:bldP spid="42" grpId="0" animBg="1"/>
      <p:bldP spid="43" grpId="0" animBg="1"/>
      <p:bldP spid="44" grpId="0" animBg="1"/>
      <p:bldP spid="45" grpId="0" animBg="1"/>
      <p:bldP spid="46" grpId="0" animBg="1"/>
      <p:bldP spid="30" grpId="0" animBg="1"/>
      <p:bldP spid="31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tângulo 3">
            <a:extLst>
              <a:ext uri="{FF2B5EF4-FFF2-40B4-BE49-F238E27FC236}">
                <a16:creationId xmlns:a16="http://schemas.microsoft.com/office/drawing/2014/main" id="{02407451-0476-3300-4498-3BFC30306C13}"/>
              </a:ext>
            </a:extLst>
          </p:cNvPr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5" name="Retângulo 4">
            <a:extLst>
              <a:ext uri="{FF2B5EF4-FFF2-40B4-BE49-F238E27FC236}">
                <a16:creationId xmlns:a16="http://schemas.microsoft.com/office/drawing/2014/main" id="{D6F9E607-7F29-67BA-FB47-88097359B90E}"/>
              </a:ext>
            </a:extLst>
          </p:cNvPr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tx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8" name="CaixaDeTexto 7">
            <a:extLst>
              <a:ext uri="{FF2B5EF4-FFF2-40B4-BE49-F238E27FC236}">
                <a16:creationId xmlns:a16="http://schemas.microsoft.com/office/drawing/2014/main" id="{921C35EB-2B35-BF40-0916-673B896DD67E}"/>
              </a:ext>
            </a:extLst>
          </p:cNvPr>
          <p:cNvSpPr txBox="1"/>
          <p:nvPr/>
        </p:nvSpPr>
        <p:spPr>
          <a:xfrm>
            <a:off x="836022" y="909732"/>
            <a:ext cx="9091749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4000" dirty="0">
                <a:solidFill>
                  <a:schemeClr val="bg1"/>
                </a:solidFill>
                <a:latin typeface="Poppins SemiBold" panose="00000700000000000000" pitchFamily="2" charset="0"/>
                <a:cs typeface="Poppins SemiBold" panose="00000700000000000000" pitchFamily="2" charset="0"/>
              </a:rPr>
              <a:t>Nossos resultados</a:t>
            </a:r>
          </a:p>
        </p:txBody>
      </p:sp>
      <p:sp>
        <p:nvSpPr>
          <p:cNvPr id="10" name="Retângulo 9">
            <a:extLst>
              <a:ext uri="{FF2B5EF4-FFF2-40B4-BE49-F238E27FC236}">
                <a16:creationId xmlns:a16="http://schemas.microsoft.com/office/drawing/2014/main" id="{C68FAD01-6B75-6DF9-7E8B-71219554E6F2}"/>
              </a:ext>
            </a:extLst>
          </p:cNvPr>
          <p:cNvSpPr/>
          <p:nvPr/>
        </p:nvSpPr>
        <p:spPr>
          <a:xfrm>
            <a:off x="5716719" y="1365850"/>
            <a:ext cx="258049" cy="762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11" name="CaixaDeTexto 10">
            <a:extLst>
              <a:ext uri="{FF2B5EF4-FFF2-40B4-BE49-F238E27FC236}">
                <a16:creationId xmlns:a16="http://schemas.microsoft.com/office/drawing/2014/main" id="{024CC5A6-C34D-5E74-F641-0BBCB60838B7}"/>
              </a:ext>
            </a:extLst>
          </p:cNvPr>
          <p:cNvSpPr txBox="1"/>
          <p:nvPr/>
        </p:nvSpPr>
        <p:spPr>
          <a:xfrm>
            <a:off x="836022" y="916169"/>
            <a:ext cx="9091749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4000" dirty="0">
                <a:solidFill>
                  <a:srgbClr val="FFDE64"/>
                </a:solidFill>
                <a:latin typeface="Poppins SemiBold" panose="00000700000000000000" pitchFamily="2" charset="0"/>
                <a:cs typeface="Poppins SemiBold" panose="00000700000000000000" pitchFamily="2" charset="0"/>
              </a:rPr>
              <a:t>Nossos resultados</a:t>
            </a:r>
          </a:p>
        </p:txBody>
      </p:sp>
      <p:sp>
        <p:nvSpPr>
          <p:cNvPr id="2" name="CaixaDeTexto 1">
            <a:extLst>
              <a:ext uri="{FF2B5EF4-FFF2-40B4-BE49-F238E27FC236}">
                <a16:creationId xmlns:a16="http://schemas.microsoft.com/office/drawing/2014/main" id="{E24D9F15-3B18-CEF6-3C22-974F74631437}"/>
              </a:ext>
            </a:extLst>
          </p:cNvPr>
          <p:cNvSpPr txBox="1"/>
          <p:nvPr/>
        </p:nvSpPr>
        <p:spPr>
          <a:xfrm>
            <a:off x="2614365" y="2376312"/>
            <a:ext cx="2523606" cy="1323439"/>
          </a:xfrm>
          <a:prstGeom prst="rect">
            <a:avLst/>
          </a:prstGeom>
          <a:solidFill>
            <a:schemeClr val="tx1">
              <a:lumMod val="85000"/>
              <a:lumOff val="15000"/>
            </a:schemeClr>
          </a:solidFill>
        </p:spPr>
        <p:txBody>
          <a:bodyPr wrap="square" rtlCol="0">
            <a:spAutoFit/>
          </a:bodyPr>
          <a:lstStyle/>
          <a:p>
            <a:r>
              <a:rPr lang="pt-BR" sz="8000" dirty="0">
                <a:solidFill>
                  <a:schemeClr val="bg1"/>
                </a:solidFill>
                <a:latin typeface="Poppins ExtraBold" panose="00000900000000000000" pitchFamily="2" charset="0"/>
                <a:cs typeface="Poppins ExtraBold" panose="00000900000000000000" pitchFamily="2" charset="0"/>
              </a:rPr>
              <a:t>1,5</a:t>
            </a:r>
            <a:r>
              <a:rPr lang="pt-BR" sz="6000" dirty="0">
                <a:solidFill>
                  <a:schemeClr val="bg1"/>
                </a:solidFill>
                <a:latin typeface="Poppins Light" panose="00000400000000000000" pitchFamily="2" charset="0"/>
                <a:cs typeface="Poppins Light" panose="00000400000000000000" pitchFamily="2" charset="0"/>
              </a:rPr>
              <a:t>%</a:t>
            </a:r>
          </a:p>
        </p:txBody>
      </p:sp>
      <p:grpSp>
        <p:nvGrpSpPr>
          <p:cNvPr id="45" name="Agrupar 44">
            <a:extLst>
              <a:ext uri="{FF2B5EF4-FFF2-40B4-BE49-F238E27FC236}">
                <a16:creationId xmlns:a16="http://schemas.microsoft.com/office/drawing/2014/main" id="{18D9E1D8-F573-E024-357C-0F2F7BAF9F5B}"/>
              </a:ext>
            </a:extLst>
          </p:cNvPr>
          <p:cNvGrpSpPr/>
          <p:nvPr/>
        </p:nvGrpSpPr>
        <p:grpSpPr>
          <a:xfrm>
            <a:off x="4675995" y="2596116"/>
            <a:ext cx="351423" cy="351423"/>
            <a:chOff x="1755717" y="3074126"/>
            <a:chExt cx="351423" cy="351423"/>
          </a:xfrm>
        </p:grpSpPr>
        <p:sp>
          <p:nvSpPr>
            <p:cNvPr id="7" name="Elipse 6">
              <a:extLst>
                <a:ext uri="{FF2B5EF4-FFF2-40B4-BE49-F238E27FC236}">
                  <a16:creationId xmlns:a16="http://schemas.microsoft.com/office/drawing/2014/main" id="{05149D8A-18CD-A4DB-E75D-CF2E92A42E20}"/>
                </a:ext>
              </a:extLst>
            </p:cNvPr>
            <p:cNvSpPr/>
            <p:nvPr/>
          </p:nvSpPr>
          <p:spPr>
            <a:xfrm>
              <a:off x="1755717" y="3074126"/>
              <a:ext cx="351423" cy="351423"/>
            </a:xfrm>
            <a:prstGeom prst="ellipse">
              <a:avLst/>
            </a:prstGeom>
            <a:solidFill>
              <a:srgbClr val="92D050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t-BR" dirty="0"/>
            </a:p>
          </p:txBody>
        </p:sp>
        <p:pic>
          <p:nvPicPr>
            <p:cNvPr id="18" name="Imagem 17" descr="Ícone&#10;&#10;Descrição gerada automaticamente">
              <a:extLst>
                <a:ext uri="{FF2B5EF4-FFF2-40B4-BE49-F238E27FC236}">
                  <a16:creationId xmlns:a16="http://schemas.microsoft.com/office/drawing/2014/main" id="{D49570D7-550B-6D70-C2CD-263F5548917D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834874" y="3153283"/>
              <a:ext cx="193107" cy="193107"/>
            </a:xfrm>
            <a:prstGeom prst="rect">
              <a:avLst/>
            </a:prstGeom>
          </p:spPr>
        </p:pic>
      </p:grpSp>
      <p:sp>
        <p:nvSpPr>
          <p:cNvPr id="25" name="Retângulo 24">
            <a:extLst>
              <a:ext uri="{FF2B5EF4-FFF2-40B4-BE49-F238E27FC236}">
                <a16:creationId xmlns:a16="http://schemas.microsoft.com/office/drawing/2014/main" id="{F874FBD8-C1DF-941E-1CC5-FA54A1D4D5BB}"/>
              </a:ext>
            </a:extLst>
          </p:cNvPr>
          <p:cNvSpPr/>
          <p:nvPr/>
        </p:nvSpPr>
        <p:spPr>
          <a:xfrm>
            <a:off x="4203633" y="4142651"/>
            <a:ext cx="1114697" cy="266898"/>
          </a:xfrm>
          <a:prstGeom prst="rect">
            <a:avLst/>
          </a:prstGeom>
          <a:solidFill>
            <a:srgbClr val="33CCCC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44" name="Retângulo 43">
            <a:extLst>
              <a:ext uri="{FF2B5EF4-FFF2-40B4-BE49-F238E27FC236}">
                <a16:creationId xmlns:a16="http://schemas.microsoft.com/office/drawing/2014/main" id="{AEA0A637-6FBC-2AA4-BAE3-07B7BD448CD3}"/>
              </a:ext>
            </a:extLst>
          </p:cNvPr>
          <p:cNvSpPr/>
          <p:nvPr/>
        </p:nvSpPr>
        <p:spPr>
          <a:xfrm>
            <a:off x="2097093" y="4428500"/>
            <a:ext cx="3257005" cy="266898"/>
          </a:xfrm>
          <a:prstGeom prst="rect">
            <a:avLst/>
          </a:prstGeom>
          <a:solidFill>
            <a:srgbClr val="33CCCC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19" name="CaixaDeTexto 18">
            <a:extLst>
              <a:ext uri="{FF2B5EF4-FFF2-40B4-BE49-F238E27FC236}">
                <a16:creationId xmlns:a16="http://schemas.microsoft.com/office/drawing/2014/main" id="{E287E081-703E-F8D4-5BB6-82BD1D97182A}"/>
              </a:ext>
            </a:extLst>
          </p:cNvPr>
          <p:cNvSpPr txBox="1"/>
          <p:nvPr/>
        </p:nvSpPr>
        <p:spPr>
          <a:xfrm>
            <a:off x="2087447" y="3818361"/>
            <a:ext cx="3257006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BR" sz="1800" i="1" dirty="0">
                <a:solidFill>
                  <a:schemeClr val="bg1"/>
                </a:solidFill>
                <a:effectLst/>
                <a:latin typeface="Poppins Light" panose="00000400000000000000" pitchFamily="2" charset="0"/>
                <a:ea typeface="Calibri" panose="020F0502020204030204" pitchFamily="34" charset="0"/>
                <a:cs typeface="Poppins Light" panose="00000400000000000000" pitchFamily="2" charset="0"/>
              </a:rPr>
              <a:t>de </a:t>
            </a:r>
            <a:r>
              <a:rPr lang="pt-BR" sz="1800" i="1" dirty="0">
                <a:solidFill>
                  <a:schemeClr val="bg1"/>
                </a:solidFill>
                <a:effectLst/>
                <a:latin typeface="Poppins ExtraBold" panose="00000900000000000000" pitchFamily="2" charset="0"/>
                <a:ea typeface="Calibri" panose="020F0502020204030204" pitchFamily="34" charset="0"/>
                <a:cs typeface="Poppins ExtraBold" panose="00000900000000000000" pitchFamily="2" charset="0"/>
              </a:rPr>
              <a:t>crescimento</a:t>
            </a:r>
            <a:r>
              <a:rPr lang="pt-BR" sz="1800" i="1" dirty="0">
                <a:solidFill>
                  <a:schemeClr val="bg1"/>
                </a:solidFill>
                <a:effectLst/>
                <a:latin typeface="Poppins Light" panose="00000400000000000000" pitchFamily="2" charset="0"/>
                <a:ea typeface="Calibri" panose="020F0502020204030204" pitchFamily="34" charset="0"/>
                <a:cs typeface="Poppins Light" panose="00000400000000000000" pitchFamily="2" charset="0"/>
              </a:rPr>
              <a:t> na volumetria Off-Us contra o primeiro semestre de 2023 </a:t>
            </a:r>
            <a:endParaRPr lang="pt-BR" i="1" dirty="0">
              <a:solidFill>
                <a:schemeClr val="bg1"/>
              </a:solidFill>
              <a:latin typeface="Poppins Light" panose="00000400000000000000" pitchFamily="2" charset="0"/>
              <a:cs typeface="Poppins Light" panose="00000400000000000000" pitchFamily="2" charset="0"/>
            </a:endParaRPr>
          </a:p>
        </p:txBody>
      </p:sp>
      <p:sp>
        <p:nvSpPr>
          <p:cNvPr id="48" name="Arco 47">
            <a:extLst>
              <a:ext uri="{FF2B5EF4-FFF2-40B4-BE49-F238E27FC236}">
                <a16:creationId xmlns:a16="http://schemas.microsoft.com/office/drawing/2014/main" id="{B75B191F-E325-07D6-03D7-50D86E953CEC}"/>
              </a:ext>
            </a:extLst>
          </p:cNvPr>
          <p:cNvSpPr/>
          <p:nvPr/>
        </p:nvSpPr>
        <p:spPr>
          <a:xfrm rot="15341077">
            <a:off x="1643127" y="2815980"/>
            <a:ext cx="2488347" cy="2653341"/>
          </a:xfrm>
          <a:prstGeom prst="arc">
            <a:avLst>
              <a:gd name="adj1" fmla="val 13571016"/>
              <a:gd name="adj2" fmla="val 159452"/>
            </a:avLst>
          </a:prstGeom>
          <a:ln>
            <a:solidFill>
              <a:schemeClr val="bg1">
                <a:lumMod val="95000"/>
              </a:schemeClr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49" name="CaixaDeTexto 48">
            <a:extLst>
              <a:ext uri="{FF2B5EF4-FFF2-40B4-BE49-F238E27FC236}">
                <a16:creationId xmlns:a16="http://schemas.microsoft.com/office/drawing/2014/main" id="{39DA4D69-DE30-5BC3-4890-8F3853817882}"/>
              </a:ext>
            </a:extLst>
          </p:cNvPr>
          <p:cNvSpPr txBox="1"/>
          <p:nvPr/>
        </p:nvSpPr>
        <p:spPr>
          <a:xfrm>
            <a:off x="2235586" y="5039587"/>
            <a:ext cx="2523606" cy="707886"/>
          </a:xfrm>
          <a:prstGeom prst="rect">
            <a:avLst/>
          </a:prstGeom>
          <a:solidFill>
            <a:schemeClr val="tx1">
              <a:lumMod val="85000"/>
              <a:lumOff val="15000"/>
            </a:schemeClr>
          </a:solidFill>
        </p:spPr>
        <p:txBody>
          <a:bodyPr wrap="square" rtlCol="0">
            <a:spAutoFit/>
          </a:bodyPr>
          <a:lstStyle/>
          <a:p>
            <a:r>
              <a:rPr lang="pt-BR" sz="4000" dirty="0">
                <a:solidFill>
                  <a:schemeClr val="bg1"/>
                </a:solidFill>
                <a:latin typeface="Poppins ExtraBold" panose="00000900000000000000" pitchFamily="2" charset="0"/>
                <a:cs typeface="Poppins ExtraBold" panose="00000900000000000000" pitchFamily="2" charset="0"/>
              </a:rPr>
              <a:t>2,8</a:t>
            </a:r>
            <a:r>
              <a:rPr lang="pt-BR" sz="4000" dirty="0">
                <a:solidFill>
                  <a:schemeClr val="bg1"/>
                </a:solidFill>
                <a:latin typeface="Poppins Light" panose="00000400000000000000" pitchFamily="2" charset="0"/>
                <a:cs typeface="Poppins Light" panose="00000400000000000000" pitchFamily="2" charset="0"/>
              </a:rPr>
              <a:t>%</a:t>
            </a:r>
          </a:p>
        </p:txBody>
      </p:sp>
      <p:sp>
        <p:nvSpPr>
          <p:cNvPr id="50" name="CaixaDeTexto 49">
            <a:extLst>
              <a:ext uri="{FF2B5EF4-FFF2-40B4-BE49-F238E27FC236}">
                <a16:creationId xmlns:a16="http://schemas.microsoft.com/office/drawing/2014/main" id="{4E742023-AD3E-A468-0E58-EA3FB8564440}"/>
              </a:ext>
            </a:extLst>
          </p:cNvPr>
          <p:cNvSpPr txBox="1"/>
          <p:nvPr/>
        </p:nvSpPr>
        <p:spPr>
          <a:xfrm>
            <a:off x="3616368" y="5131920"/>
            <a:ext cx="1728086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1400" i="1" dirty="0">
                <a:solidFill>
                  <a:schemeClr val="bg1"/>
                </a:solidFill>
                <a:effectLst/>
                <a:latin typeface="Poppins Light" panose="00000400000000000000" pitchFamily="2" charset="0"/>
                <a:ea typeface="Calibri" panose="020F0502020204030204" pitchFamily="34" charset="0"/>
                <a:cs typeface="Poppins Light" panose="00000400000000000000" pitchFamily="2" charset="0"/>
              </a:rPr>
              <a:t>em relação ao orçamento</a:t>
            </a:r>
            <a:endParaRPr lang="pt-BR" sz="1400" dirty="0">
              <a:solidFill>
                <a:schemeClr val="bg1"/>
              </a:solidFill>
              <a:latin typeface="Poppins Light" panose="00000400000000000000" pitchFamily="2" charset="0"/>
              <a:cs typeface="Poppins Light" panose="00000400000000000000" pitchFamily="2" charset="0"/>
            </a:endParaRPr>
          </a:p>
        </p:txBody>
      </p:sp>
      <p:sp>
        <p:nvSpPr>
          <p:cNvPr id="51" name="CaixaDeTexto 50">
            <a:extLst>
              <a:ext uri="{FF2B5EF4-FFF2-40B4-BE49-F238E27FC236}">
                <a16:creationId xmlns:a16="http://schemas.microsoft.com/office/drawing/2014/main" id="{DDE5EEF0-3C78-0138-596B-D326EE933409}"/>
              </a:ext>
            </a:extLst>
          </p:cNvPr>
          <p:cNvSpPr txBox="1"/>
          <p:nvPr/>
        </p:nvSpPr>
        <p:spPr>
          <a:xfrm>
            <a:off x="7077547" y="2376312"/>
            <a:ext cx="2985158" cy="1323439"/>
          </a:xfrm>
          <a:prstGeom prst="rect">
            <a:avLst/>
          </a:prstGeom>
          <a:solidFill>
            <a:schemeClr val="tx1">
              <a:lumMod val="85000"/>
              <a:lumOff val="15000"/>
            </a:schemeClr>
          </a:solidFill>
        </p:spPr>
        <p:txBody>
          <a:bodyPr wrap="square" rtlCol="0">
            <a:spAutoFit/>
          </a:bodyPr>
          <a:lstStyle/>
          <a:p>
            <a:r>
              <a:rPr lang="pt-BR" sz="8000" dirty="0">
                <a:solidFill>
                  <a:schemeClr val="bg1"/>
                </a:solidFill>
                <a:latin typeface="Poppins ExtraBold" panose="00000900000000000000" pitchFamily="2" charset="0"/>
                <a:cs typeface="Poppins ExtraBold" panose="00000900000000000000" pitchFamily="2" charset="0"/>
              </a:rPr>
              <a:t>15,6</a:t>
            </a:r>
            <a:r>
              <a:rPr lang="pt-BR" sz="6000" dirty="0">
                <a:solidFill>
                  <a:schemeClr val="bg1"/>
                </a:solidFill>
                <a:latin typeface="Poppins Light" panose="00000400000000000000" pitchFamily="2" charset="0"/>
                <a:cs typeface="Poppins Light" panose="00000400000000000000" pitchFamily="2" charset="0"/>
              </a:rPr>
              <a:t>%</a:t>
            </a:r>
          </a:p>
        </p:txBody>
      </p:sp>
      <p:grpSp>
        <p:nvGrpSpPr>
          <p:cNvPr id="52" name="Agrupar 51">
            <a:extLst>
              <a:ext uri="{FF2B5EF4-FFF2-40B4-BE49-F238E27FC236}">
                <a16:creationId xmlns:a16="http://schemas.microsoft.com/office/drawing/2014/main" id="{B4EBA751-130F-8877-4141-E2C3FE4CDCDA}"/>
              </a:ext>
            </a:extLst>
          </p:cNvPr>
          <p:cNvGrpSpPr/>
          <p:nvPr/>
        </p:nvGrpSpPr>
        <p:grpSpPr>
          <a:xfrm rot="10800000">
            <a:off x="9875421" y="3021031"/>
            <a:ext cx="351423" cy="351423"/>
            <a:chOff x="1755717" y="3074126"/>
            <a:chExt cx="351423" cy="351423"/>
          </a:xfrm>
        </p:grpSpPr>
        <p:sp>
          <p:nvSpPr>
            <p:cNvPr id="53" name="Elipse 52">
              <a:extLst>
                <a:ext uri="{FF2B5EF4-FFF2-40B4-BE49-F238E27FC236}">
                  <a16:creationId xmlns:a16="http://schemas.microsoft.com/office/drawing/2014/main" id="{BF7E5E68-631A-58CE-E663-A5DED74BC50F}"/>
                </a:ext>
              </a:extLst>
            </p:cNvPr>
            <p:cNvSpPr/>
            <p:nvPr/>
          </p:nvSpPr>
          <p:spPr>
            <a:xfrm>
              <a:off x="1755717" y="3074126"/>
              <a:ext cx="351423" cy="351423"/>
            </a:xfrm>
            <a:prstGeom prst="ellipse">
              <a:avLst/>
            </a:prstGeom>
            <a:solidFill>
              <a:srgbClr val="92D050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t-BR"/>
            </a:p>
          </p:txBody>
        </p:sp>
        <p:pic>
          <p:nvPicPr>
            <p:cNvPr id="54" name="Imagem 53" descr="Ícone&#10;&#10;Descrição gerada automaticamente">
              <a:extLst>
                <a:ext uri="{FF2B5EF4-FFF2-40B4-BE49-F238E27FC236}">
                  <a16:creationId xmlns:a16="http://schemas.microsoft.com/office/drawing/2014/main" id="{31CD9248-3BFA-05B6-ACBC-4BE49FE85335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834874" y="3153283"/>
              <a:ext cx="193107" cy="193107"/>
            </a:xfrm>
            <a:prstGeom prst="rect">
              <a:avLst/>
            </a:prstGeom>
          </p:spPr>
        </p:pic>
      </p:grpSp>
      <p:sp>
        <p:nvSpPr>
          <p:cNvPr id="55" name="Retângulo 54">
            <a:extLst>
              <a:ext uri="{FF2B5EF4-FFF2-40B4-BE49-F238E27FC236}">
                <a16:creationId xmlns:a16="http://schemas.microsoft.com/office/drawing/2014/main" id="{5C68D5B2-8E8E-FAAD-D9FF-93B1E2D3B292}"/>
              </a:ext>
            </a:extLst>
          </p:cNvPr>
          <p:cNvSpPr/>
          <p:nvPr/>
        </p:nvSpPr>
        <p:spPr>
          <a:xfrm>
            <a:off x="7846423" y="4142651"/>
            <a:ext cx="2450629" cy="266898"/>
          </a:xfrm>
          <a:prstGeom prst="rect">
            <a:avLst/>
          </a:prstGeom>
          <a:solidFill>
            <a:srgbClr val="33CCCC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56" name="Retângulo 55">
            <a:extLst>
              <a:ext uri="{FF2B5EF4-FFF2-40B4-BE49-F238E27FC236}">
                <a16:creationId xmlns:a16="http://schemas.microsoft.com/office/drawing/2014/main" id="{FE9171D6-ECFA-3ED4-1936-6DA503F5EC5A}"/>
              </a:ext>
            </a:extLst>
          </p:cNvPr>
          <p:cNvSpPr/>
          <p:nvPr/>
        </p:nvSpPr>
        <p:spPr>
          <a:xfrm>
            <a:off x="7882191" y="4428500"/>
            <a:ext cx="1627569" cy="266898"/>
          </a:xfrm>
          <a:prstGeom prst="rect">
            <a:avLst/>
          </a:prstGeom>
          <a:solidFill>
            <a:srgbClr val="33CCCC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57" name="CaixaDeTexto 56">
            <a:extLst>
              <a:ext uri="{FF2B5EF4-FFF2-40B4-BE49-F238E27FC236}">
                <a16:creationId xmlns:a16="http://schemas.microsoft.com/office/drawing/2014/main" id="{304EED88-700F-0431-1257-1A6DB67287A9}"/>
              </a:ext>
            </a:extLst>
          </p:cNvPr>
          <p:cNvSpPr txBox="1"/>
          <p:nvPr/>
        </p:nvSpPr>
        <p:spPr>
          <a:xfrm>
            <a:off x="7066169" y="3818361"/>
            <a:ext cx="3257006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BR" i="1" dirty="0">
                <a:solidFill>
                  <a:schemeClr val="bg1"/>
                </a:solidFill>
                <a:latin typeface="Poppins Light" panose="00000400000000000000" pitchFamily="2" charset="0"/>
                <a:ea typeface="Calibri" panose="020F0502020204030204" pitchFamily="34" charset="0"/>
                <a:cs typeface="Poppins Light" panose="00000400000000000000" pitchFamily="2" charset="0"/>
              </a:rPr>
              <a:t>de </a:t>
            </a:r>
            <a:r>
              <a:rPr lang="pt-BR" i="1" dirty="0">
                <a:solidFill>
                  <a:schemeClr val="bg1"/>
                </a:solidFill>
                <a:latin typeface="Poppins ExtraBold" panose="00000900000000000000" pitchFamily="2" charset="0"/>
                <a:ea typeface="Calibri" panose="020F0502020204030204" pitchFamily="34" charset="0"/>
                <a:cs typeface="Poppins ExtraBold" panose="00000900000000000000" pitchFamily="2" charset="0"/>
              </a:rPr>
              <a:t>redução</a:t>
            </a:r>
            <a:r>
              <a:rPr lang="pt-BR" i="1" dirty="0">
                <a:solidFill>
                  <a:schemeClr val="bg1"/>
                </a:solidFill>
                <a:latin typeface="Poppins Light" panose="00000400000000000000" pitchFamily="2" charset="0"/>
                <a:ea typeface="Calibri" panose="020F0502020204030204" pitchFamily="34" charset="0"/>
                <a:cs typeface="Poppins Light" panose="00000400000000000000" pitchFamily="2" charset="0"/>
              </a:rPr>
              <a:t> da dívida bruta em comparação ao ano anterior</a:t>
            </a:r>
            <a:endParaRPr lang="pt-BR" i="1" dirty="0">
              <a:solidFill>
                <a:schemeClr val="bg1"/>
              </a:solidFill>
              <a:latin typeface="Poppins Light" panose="00000400000000000000" pitchFamily="2" charset="0"/>
              <a:cs typeface="Poppins Light" panose="00000400000000000000" pitchFamily="2" charset="0"/>
            </a:endParaRPr>
          </a:p>
        </p:txBody>
      </p:sp>
      <p:sp>
        <p:nvSpPr>
          <p:cNvPr id="58" name="Elipse 57">
            <a:extLst>
              <a:ext uri="{FF2B5EF4-FFF2-40B4-BE49-F238E27FC236}">
                <a16:creationId xmlns:a16="http://schemas.microsoft.com/office/drawing/2014/main" id="{643F6919-BB6E-850B-EF8F-BF94619E4F8B}"/>
              </a:ext>
            </a:extLst>
          </p:cNvPr>
          <p:cNvSpPr/>
          <p:nvPr/>
        </p:nvSpPr>
        <p:spPr>
          <a:xfrm>
            <a:off x="10095152" y="4858647"/>
            <a:ext cx="1592986" cy="1592986"/>
          </a:xfrm>
          <a:prstGeom prst="ellipse">
            <a:avLst/>
          </a:prstGeom>
          <a:blipFill>
            <a:blip r:embed="rId6"/>
            <a:stretch>
              <a:fillRect/>
            </a:stretch>
          </a:blipFill>
          <a:ln w="38100">
            <a:solidFill>
              <a:schemeClr val="tx1">
                <a:lumMod val="75000"/>
                <a:lumOff val="2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4114394891"/>
      </p:ext>
    </p:extLst>
  </p:cSld>
  <p:clrMapOvr>
    <a:masterClrMapping/>
  </p:clrMapOvr>
  <p:transition advClick="0" advTm="18000">
    <p:push dir="u"/>
    <p:sndAc>
      <p:stSnd>
        <p:snd r:embed="rId2" name="typing-105782.wav"/>
      </p:stSnd>
    </p:sndAc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Abs val="1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1501"/>
                            </p:stCondLst>
                            <p:childTnLst>
                              <p:par>
                                <p:cTn id="8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501"/>
                            </p:stCondLst>
                            <p:childTnLst>
                              <p:par>
                                <p:cTn id="11" presetID="1" presetClass="exit" presetSubtype="0" fill="hold" grpId="1" nodeType="after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1751"/>
                            </p:stCondLst>
                            <p:childTnLst>
                              <p:par>
                                <p:cTn id="14" presetID="1" presetClass="entr" presetSubtype="0" fill="hold" grpId="2" nodeType="after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2001"/>
                            </p:stCondLst>
                            <p:childTnLst>
                              <p:par>
                                <p:cTn id="17" presetID="1" presetClass="exit" presetSubtype="0" fill="hold" grpId="3" nodeType="after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2251"/>
                            </p:stCondLst>
                            <p:childTnLst>
                              <p:par>
                                <p:cTn id="20" presetID="1" presetClass="entr" presetSubtype="0" fill="hold" grpId="4" nodeType="after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2501"/>
                            </p:stCondLst>
                            <p:childTnLst>
                              <p:par>
                                <p:cTn id="23" presetID="1" presetClass="exit" presetSubtype="0" fill="hold" grpId="5" nodeType="after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>
                            <p:stCondLst>
                              <p:cond delay="2751"/>
                            </p:stCondLst>
                            <p:childTnLst>
                              <p:par>
                                <p:cTn id="26" presetID="1" presetClass="entr" presetSubtype="0" fill="hold" grpId="6" nodeType="after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3001"/>
                            </p:stCondLst>
                            <p:childTnLst>
                              <p:par>
                                <p:cTn id="29" presetID="1" presetClass="exit" presetSubtype="0" fill="hold" grpId="7" nodeType="after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1" fill="hold">
                            <p:stCondLst>
                              <p:cond delay="3251"/>
                            </p:stCondLst>
                            <p:childTnLst>
                              <p:par>
                                <p:cTn id="32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5" fill="hold">
                            <p:stCondLst>
                              <p:cond delay="3751"/>
                            </p:stCondLst>
                            <p:childTnLst>
                              <p:par>
                                <p:cTn id="36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8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9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1" dur="50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4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5" fill="hold">
                            <p:stCondLst>
                              <p:cond delay="4251"/>
                            </p:stCondLst>
                            <p:childTnLst>
                              <p:par>
                                <p:cTn id="46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8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46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transition-base-121422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  <p:par>
                                <p:cTn id="49" presetID="22" presetClass="entr" presetSubtype="8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1" dur="5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2" fill="hold">
                            <p:stCondLst>
                              <p:cond delay="5001"/>
                            </p:stCondLst>
                            <p:childTnLst>
                              <p:par>
                                <p:cTn id="53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55" dur="500"/>
                                        <p:tgtEl>
                                          <p:spTgt spid="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6" fill="hold">
                            <p:stCondLst>
                              <p:cond delay="5501"/>
                            </p:stCondLst>
                            <p:childTnLst>
                              <p:par>
                                <p:cTn id="57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9" dur="500"/>
                                        <p:tgtEl>
                                          <p:spTgt spid="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0" fill="hold">
                            <p:stCondLst>
                              <p:cond delay="6001"/>
                            </p:stCondLst>
                            <p:childTnLst>
                              <p:par>
                                <p:cTn id="61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3" dur="500"/>
                                        <p:tgtEl>
                                          <p:spTgt spid="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4" fill="hold">
                            <p:stCondLst>
                              <p:cond delay="6501"/>
                            </p:stCondLst>
                            <p:childTnLst>
                              <p:par>
                                <p:cTn id="65" presetID="10" presetClass="entr" presetSubtype="0" fill="hold" grpId="0" nodeType="after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7" dur="500"/>
                                        <p:tgtEl>
                                          <p:spTgt spid="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8" fill="hold">
                            <p:stCondLst>
                              <p:cond delay="9001"/>
                            </p:stCondLst>
                            <p:childTnLst>
                              <p:par>
                                <p:cTn id="69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1" dur="500"/>
                                        <p:tgtEl>
                                          <p:spTgt spid="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4" dur="500"/>
                                        <p:tgtEl>
                                          <p:spTgt spid="5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5" fill="hold">
                            <p:stCondLst>
                              <p:cond delay="9501"/>
                            </p:stCondLst>
                            <p:childTnLst>
                              <p:par>
                                <p:cTn id="76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8" dur="500"/>
                                        <p:tgtEl>
                                          <p:spTgt spid="55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76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transition-base-121422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  <p:par>
                                <p:cTn id="79" presetID="22" presetClass="entr" presetSubtype="8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81" dur="500"/>
                                        <p:tgtEl>
                                          <p:spTgt spid="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2" fill="hold">
                            <p:stCondLst>
                              <p:cond delay="10251"/>
                            </p:stCondLst>
                            <p:childTnLst>
                              <p:par>
                                <p:cTn id="83" presetID="53" presetClass="entr" presetSubtype="16" fill="hold" grpId="0" nodeType="after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5" dur="250" fill="hold"/>
                                        <p:tgtEl>
                                          <p:spTgt spid="5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6" dur="250" fill="hold"/>
                                        <p:tgtEl>
                                          <p:spTgt spid="5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7" dur="250"/>
                                        <p:tgtEl>
                                          <p:spTgt spid="58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83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4" name="055969_golom4a-45775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/>
      <p:bldP spid="10" grpId="0" animBg="1"/>
      <p:bldP spid="10" grpId="1" animBg="1"/>
      <p:bldP spid="10" grpId="2" animBg="1"/>
      <p:bldP spid="10" grpId="3" animBg="1"/>
      <p:bldP spid="10" grpId="4" animBg="1"/>
      <p:bldP spid="10" grpId="5" animBg="1"/>
      <p:bldP spid="10" grpId="6" animBg="1"/>
      <p:bldP spid="10" grpId="7" animBg="1"/>
      <p:bldP spid="11" grpId="0"/>
      <p:bldP spid="2" grpId="0" animBg="1"/>
      <p:bldP spid="25" grpId="0" animBg="1"/>
      <p:bldP spid="44" grpId="0" animBg="1"/>
      <p:bldP spid="19" grpId="0"/>
      <p:bldP spid="48" grpId="0" animBg="1"/>
      <p:bldP spid="49" grpId="0" animBg="1"/>
      <p:bldP spid="50" grpId="0"/>
      <p:bldP spid="51" grpId="0" animBg="1"/>
      <p:bldP spid="55" grpId="0" animBg="1"/>
      <p:bldP spid="56" grpId="0" animBg="1"/>
      <p:bldP spid="57" grpId="0"/>
      <p:bldP spid="58" grpId="0" animBg="1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tângulo 3">
            <a:extLst>
              <a:ext uri="{FF2B5EF4-FFF2-40B4-BE49-F238E27FC236}">
                <a16:creationId xmlns:a16="http://schemas.microsoft.com/office/drawing/2014/main" id="{02407451-0476-3300-4498-3BFC30306C13}"/>
              </a:ext>
            </a:extLst>
          </p:cNvPr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5" name="Retângulo 4">
            <a:extLst>
              <a:ext uri="{FF2B5EF4-FFF2-40B4-BE49-F238E27FC236}">
                <a16:creationId xmlns:a16="http://schemas.microsoft.com/office/drawing/2014/main" id="{D6F9E607-7F29-67BA-FB47-88097359B90E}"/>
              </a:ext>
            </a:extLst>
          </p:cNvPr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tx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11" name="CaixaDeTexto 10">
            <a:extLst>
              <a:ext uri="{FF2B5EF4-FFF2-40B4-BE49-F238E27FC236}">
                <a16:creationId xmlns:a16="http://schemas.microsoft.com/office/drawing/2014/main" id="{024CC5A6-C34D-5E74-F641-0BBCB60838B7}"/>
              </a:ext>
            </a:extLst>
          </p:cNvPr>
          <p:cNvSpPr txBox="1"/>
          <p:nvPr/>
        </p:nvSpPr>
        <p:spPr>
          <a:xfrm>
            <a:off x="836022" y="910035"/>
            <a:ext cx="9091749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4000" dirty="0">
                <a:solidFill>
                  <a:srgbClr val="FFDE64"/>
                </a:solidFill>
                <a:latin typeface="Poppins SemiBold" panose="00000700000000000000" pitchFamily="2" charset="0"/>
                <a:cs typeface="Poppins SemiBold" panose="00000700000000000000" pitchFamily="2" charset="0"/>
              </a:rPr>
              <a:t>Nossos resultados</a:t>
            </a:r>
          </a:p>
        </p:txBody>
      </p:sp>
      <p:sp>
        <p:nvSpPr>
          <p:cNvPr id="2" name="CaixaDeTexto 1">
            <a:extLst>
              <a:ext uri="{FF2B5EF4-FFF2-40B4-BE49-F238E27FC236}">
                <a16:creationId xmlns:a16="http://schemas.microsoft.com/office/drawing/2014/main" id="{E24D9F15-3B18-CEF6-3C22-974F74631437}"/>
              </a:ext>
            </a:extLst>
          </p:cNvPr>
          <p:cNvSpPr txBox="1"/>
          <p:nvPr/>
        </p:nvSpPr>
        <p:spPr>
          <a:xfrm>
            <a:off x="2044313" y="2376312"/>
            <a:ext cx="3093658" cy="1323439"/>
          </a:xfrm>
          <a:prstGeom prst="rect">
            <a:avLst/>
          </a:prstGeom>
          <a:solidFill>
            <a:schemeClr val="tx1">
              <a:lumMod val="85000"/>
              <a:lumOff val="15000"/>
            </a:schemeClr>
          </a:solidFill>
        </p:spPr>
        <p:txBody>
          <a:bodyPr wrap="square" rtlCol="0">
            <a:spAutoFit/>
          </a:bodyPr>
          <a:lstStyle/>
          <a:p>
            <a:r>
              <a:rPr lang="pt-BR" sz="8000" dirty="0">
                <a:solidFill>
                  <a:schemeClr val="bg1"/>
                </a:solidFill>
                <a:latin typeface="Poppins ExtraBold" panose="00000900000000000000" pitchFamily="2" charset="0"/>
                <a:cs typeface="Poppins ExtraBold" panose="00000900000000000000" pitchFamily="2" charset="0"/>
              </a:rPr>
              <a:t>83,7</a:t>
            </a:r>
            <a:r>
              <a:rPr lang="pt-BR" sz="6000" dirty="0">
                <a:solidFill>
                  <a:schemeClr val="bg1"/>
                </a:solidFill>
                <a:latin typeface="Poppins Light" panose="00000400000000000000" pitchFamily="2" charset="0"/>
                <a:cs typeface="Poppins Light" panose="00000400000000000000" pitchFamily="2" charset="0"/>
              </a:rPr>
              <a:t>%</a:t>
            </a:r>
          </a:p>
        </p:txBody>
      </p:sp>
      <p:grpSp>
        <p:nvGrpSpPr>
          <p:cNvPr id="45" name="Agrupar 44">
            <a:extLst>
              <a:ext uri="{FF2B5EF4-FFF2-40B4-BE49-F238E27FC236}">
                <a16:creationId xmlns:a16="http://schemas.microsoft.com/office/drawing/2014/main" id="{18D9E1D8-F573-E024-357C-0F2F7BAF9F5B}"/>
              </a:ext>
            </a:extLst>
          </p:cNvPr>
          <p:cNvGrpSpPr/>
          <p:nvPr/>
        </p:nvGrpSpPr>
        <p:grpSpPr>
          <a:xfrm rot="10800000">
            <a:off x="4917370" y="3021031"/>
            <a:ext cx="351423" cy="351423"/>
            <a:chOff x="1755717" y="3074126"/>
            <a:chExt cx="351423" cy="351423"/>
          </a:xfrm>
        </p:grpSpPr>
        <p:sp>
          <p:nvSpPr>
            <p:cNvPr id="7" name="Elipse 6">
              <a:extLst>
                <a:ext uri="{FF2B5EF4-FFF2-40B4-BE49-F238E27FC236}">
                  <a16:creationId xmlns:a16="http://schemas.microsoft.com/office/drawing/2014/main" id="{05149D8A-18CD-A4DB-E75D-CF2E92A42E20}"/>
                </a:ext>
              </a:extLst>
            </p:cNvPr>
            <p:cNvSpPr/>
            <p:nvPr/>
          </p:nvSpPr>
          <p:spPr>
            <a:xfrm>
              <a:off x="1755717" y="3074126"/>
              <a:ext cx="351423" cy="351423"/>
            </a:xfrm>
            <a:prstGeom prst="ellipse">
              <a:avLst/>
            </a:prstGeom>
            <a:solidFill>
              <a:srgbClr val="92D050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t-BR" dirty="0"/>
            </a:p>
          </p:txBody>
        </p:sp>
        <p:pic>
          <p:nvPicPr>
            <p:cNvPr id="18" name="Imagem 17" descr="Ícone&#10;&#10;Descrição gerada automaticamente">
              <a:extLst>
                <a:ext uri="{FF2B5EF4-FFF2-40B4-BE49-F238E27FC236}">
                  <a16:creationId xmlns:a16="http://schemas.microsoft.com/office/drawing/2014/main" id="{D49570D7-550B-6D70-C2CD-263F5548917D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834874" y="3153283"/>
              <a:ext cx="193107" cy="193107"/>
            </a:xfrm>
            <a:prstGeom prst="rect">
              <a:avLst/>
            </a:prstGeom>
          </p:spPr>
        </p:pic>
      </p:grpSp>
      <p:sp>
        <p:nvSpPr>
          <p:cNvPr id="25" name="Retângulo 24">
            <a:extLst>
              <a:ext uri="{FF2B5EF4-FFF2-40B4-BE49-F238E27FC236}">
                <a16:creationId xmlns:a16="http://schemas.microsoft.com/office/drawing/2014/main" id="{F874FBD8-C1DF-941E-1CC5-FA54A1D4D5BB}"/>
              </a:ext>
            </a:extLst>
          </p:cNvPr>
          <p:cNvSpPr/>
          <p:nvPr/>
        </p:nvSpPr>
        <p:spPr>
          <a:xfrm>
            <a:off x="3483429" y="4142651"/>
            <a:ext cx="1834901" cy="266898"/>
          </a:xfrm>
          <a:prstGeom prst="rect">
            <a:avLst/>
          </a:prstGeom>
          <a:solidFill>
            <a:srgbClr val="33CCCC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44" name="Retângulo 43">
            <a:extLst>
              <a:ext uri="{FF2B5EF4-FFF2-40B4-BE49-F238E27FC236}">
                <a16:creationId xmlns:a16="http://schemas.microsoft.com/office/drawing/2014/main" id="{AEA0A637-6FBC-2AA4-BAE3-07B7BD448CD3}"/>
              </a:ext>
            </a:extLst>
          </p:cNvPr>
          <p:cNvSpPr/>
          <p:nvPr/>
        </p:nvSpPr>
        <p:spPr>
          <a:xfrm>
            <a:off x="1992587" y="4428500"/>
            <a:ext cx="3257005" cy="266898"/>
          </a:xfrm>
          <a:prstGeom prst="rect">
            <a:avLst/>
          </a:prstGeom>
          <a:solidFill>
            <a:srgbClr val="33CCCC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19" name="CaixaDeTexto 18">
            <a:extLst>
              <a:ext uri="{FF2B5EF4-FFF2-40B4-BE49-F238E27FC236}">
                <a16:creationId xmlns:a16="http://schemas.microsoft.com/office/drawing/2014/main" id="{E287E081-703E-F8D4-5BB6-82BD1D97182A}"/>
              </a:ext>
            </a:extLst>
          </p:cNvPr>
          <p:cNvSpPr txBox="1"/>
          <p:nvPr/>
        </p:nvSpPr>
        <p:spPr>
          <a:xfrm>
            <a:off x="1868825" y="3818361"/>
            <a:ext cx="3475628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BR" i="1" dirty="0">
                <a:solidFill>
                  <a:schemeClr val="bg1"/>
                </a:solidFill>
                <a:latin typeface="Poppins Light" panose="00000400000000000000" pitchFamily="2" charset="0"/>
                <a:ea typeface="Calibri" panose="020F0502020204030204" pitchFamily="34" charset="0"/>
                <a:cs typeface="Poppins Light" panose="00000400000000000000" pitchFamily="2" charset="0"/>
              </a:rPr>
              <a:t>de </a:t>
            </a:r>
            <a:r>
              <a:rPr lang="pt-BR" i="1" dirty="0">
                <a:solidFill>
                  <a:schemeClr val="bg1"/>
                </a:solidFill>
                <a:latin typeface="Poppins ExtraBold" panose="00000900000000000000" pitchFamily="2" charset="0"/>
                <a:ea typeface="Calibri" panose="020F0502020204030204" pitchFamily="34" charset="0"/>
                <a:cs typeface="Poppins ExtraBold" panose="00000900000000000000" pitchFamily="2" charset="0"/>
              </a:rPr>
              <a:t>redução</a:t>
            </a:r>
            <a:r>
              <a:rPr lang="pt-BR" i="1" dirty="0">
                <a:solidFill>
                  <a:schemeClr val="bg1"/>
                </a:solidFill>
                <a:latin typeface="Poppins Light" panose="00000400000000000000" pitchFamily="2" charset="0"/>
                <a:ea typeface="Calibri" panose="020F0502020204030204" pitchFamily="34" charset="0"/>
                <a:cs typeface="Poppins Light" panose="00000400000000000000" pitchFamily="2" charset="0"/>
              </a:rPr>
              <a:t> nas despesas com Fraudes comparado ao primeiro semestre de 2023 </a:t>
            </a:r>
            <a:endParaRPr lang="pt-BR" i="1" dirty="0">
              <a:solidFill>
                <a:schemeClr val="bg1"/>
              </a:solidFill>
              <a:latin typeface="Poppins Light" panose="00000400000000000000" pitchFamily="2" charset="0"/>
              <a:cs typeface="Poppins Light" panose="00000400000000000000" pitchFamily="2" charset="0"/>
            </a:endParaRPr>
          </a:p>
        </p:txBody>
      </p:sp>
      <p:sp>
        <p:nvSpPr>
          <p:cNvPr id="48" name="Arco 47">
            <a:extLst>
              <a:ext uri="{FF2B5EF4-FFF2-40B4-BE49-F238E27FC236}">
                <a16:creationId xmlns:a16="http://schemas.microsoft.com/office/drawing/2014/main" id="{B75B191F-E325-07D6-03D7-50D86E953CEC}"/>
              </a:ext>
            </a:extLst>
          </p:cNvPr>
          <p:cNvSpPr/>
          <p:nvPr/>
        </p:nvSpPr>
        <p:spPr>
          <a:xfrm rot="15341077">
            <a:off x="1643127" y="2815980"/>
            <a:ext cx="2488347" cy="2653341"/>
          </a:xfrm>
          <a:prstGeom prst="arc">
            <a:avLst>
              <a:gd name="adj1" fmla="val 13571016"/>
              <a:gd name="adj2" fmla="val 19976026"/>
            </a:avLst>
          </a:prstGeom>
          <a:ln>
            <a:solidFill>
              <a:schemeClr val="bg1">
                <a:lumMod val="95000"/>
              </a:schemeClr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49" name="CaixaDeTexto 48">
            <a:extLst>
              <a:ext uri="{FF2B5EF4-FFF2-40B4-BE49-F238E27FC236}">
                <a16:creationId xmlns:a16="http://schemas.microsoft.com/office/drawing/2014/main" id="{39DA4D69-DE30-5BC3-4890-8F3853817882}"/>
              </a:ext>
            </a:extLst>
          </p:cNvPr>
          <p:cNvSpPr txBox="1"/>
          <p:nvPr/>
        </p:nvSpPr>
        <p:spPr>
          <a:xfrm>
            <a:off x="2235586" y="5039587"/>
            <a:ext cx="2523606" cy="707886"/>
          </a:xfrm>
          <a:prstGeom prst="rect">
            <a:avLst/>
          </a:prstGeom>
          <a:solidFill>
            <a:schemeClr val="tx1">
              <a:lumMod val="85000"/>
              <a:lumOff val="15000"/>
            </a:schemeClr>
          </a:solidFill>
        </p:spPr>
        <p:txBody>
          <a:bodyPr wrap="square" rtlCol="0">
            <a:spAutoFit/>
          </a:bodyPr>
          <a:lstStyle/>
          <a:p>
            <a:r>
              <a:rPr lang="pt-BR" sz="4000" dirty="0">
                <a:solidFill>
                  <a:schemeClr val="bg1"/>
                </a:solidFill>
                <a:latin typeface="Poppins ExtraBold" panose="00000900000000000000" pitchFamily="2" charset="0"/>
                <a:cs typeface="Poppins ExtraBold" panose="00000900000000000000" pitchFamily="2" charset="0"/>
              </a:rPr>
              <a:t>32,5</a:t>
            </a:r>
            <a:r>
              <a:rPr lang="pt-BR" sz="4000" dirty="0">
                <a:solidFill>
                  <a:schemeClr val="bg1"/>
                </a:solidFill>
                <a:latin typeface="Poppins Light" panose="00000400000000000000" pitchFamily="2" charset="0"/>
                <a:cs typeface="Poppins Light" panose="00000400000000000000" pitchFamily="2" charset="0"/>
              </a:rPr>
              <a:t>%</a:t>
            </a:r>
          </a:p>
        </p:txBody>
      </p:sp>
      <p:sp>
        <p:nvSpPr>
          <p:cNvPr id="50" name="CaixaDeTexto 49">
            <a:extLst>
              <a:ext uri="{FF2B5EF4-FFF2-40B4-BE49-F238E27FC236}">
                <a16:creationId xmlns:a16="http://schemas.microsoft.com/office/drawing/2014/main" id="{4E742023-AD3E-A468-0E58-EA3FB8564440}"/>
              </a:ext>
            </a:extLst>
          </p:cNvPr>
          <p:cNvSpPr txBox="1"/>
          <p:nvPr/>
        </p:nvSpPr>
        <p:spPr>
          <a:xfrm>
            <a:off x="3860208" y="5114347"/>
            <a:ext cx="2235792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1400" i="1" dirty="0">
                <a:solidFill>
                  <a:schemeClr val="bg1"/>
                </a:solidFill>
                <a:latin typeface="Poppins Light" panose="00000400000000000000" pitchFamily="2" charset="0"/>
                <a:ea typeface="Calibri" panose="020F0502020204030204" pitchFamily="34" charset="0"/>
                <a:cs typeface="Poppins Light" panose="00000400000000000000" pitchFamily="2" charset="0"/>
              </a:rPr>
              <a:t>em relação ao orçamento do período</a:t>
            </a:r>
            <a:endParaRPr lang="pt-BR" sz="1400" dirty="0">
              <a:solidFill>
                <a:schemeClr val="bg1"/>
              </a:solidFill>
              <a:latin typeface="Poppins Light" panose="00000400000000000000" pitchFamily="2" charset="0"/>
              <a:cs typeface="Poppins Light" panose="00000400000000000000" pitchFamily="2" charset="0"/>
            </a:endParaRPr>
          </a:p>
        </p:txBody>
      </p:sp>
      <p:sp>
        <p:nvSpPr>
          <p:cNvPr id="55" name="Retângulo 54">
            <a:extLst>
              <a:ext uri="{FF2B5EF4-FFF2-40B4-BE49-F238E27FC236}">
                <a16:creationId xmlns:a16="http://schemas.microsoft.com/office/drawing/2014/main" id="{5C68D5B2-8E8E-FAAD-D9FF-93B1E2D3B292}"/>
              </a:ext>
            </a:extLst>
          </p:cNvPr>
          <p:cNvSpPr/>
          <p:nvPr/>
        </p:nvSpPr>
        <p:spPr>
          <a:xfrm>
            <a:off x="6947767" y="3020457"/>
            <a:ext cx="2124889" cy="266898"/>
          </a:xfrm>
          <a:prstGeom prst="rect">
            <a:avLst/>
          </a:prstGeom>
          <a:solidFill>
            <a:srgbClr val="33CCCC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57" name="CaixaDeTexto 56">
            <a:extLst>
              <a:ext uri="{FF2B5EF4-FFF2-40B4-BE49-F238E27FC236}">
                <a16:creationId xmlns:a16="http://schemas.microsoft.com/office/drawing/2014/main" id="{304EED88-700F-0431-1257-1A6DB67287A9}"/>
              </a:ext>
            </a:extLst>
          </p:cNvPr>
          <p:cNvSpPr txBox="1"/>
          <p:nvPr/>
        </p:nvSpPr>
        <p:spPr>
          <a:xfrm>
            <a:off x="6864196" y="2609077"/>
            <a:ext cx="4045968" cy="19389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BR" sz="2400" i="1" dirty="0">
                <a:solidFill>
                  <a:schemeClr val="bg1"/>
                </a:solidFill>
                <a:latin typeface="Poppins ExtraBold" panose="00000900000000000000" pitchFamily="2" charset="0"/>
                <a:ea typeface="Calibri" panose="020F0502020204030204" pitchFamily="34" charset="0"/>
                <a:cs typeface="Poppins ExtraBold" panose="00000900000000000000" pitchFamily="2" charset="0"/>
              </a:rPr>
              <a:t>O indicador de Over90 </a:t>
            </a:r>
            <a:r>
              <a:rPr lang="pt-BR" i="1" dirty="0">
                <a:solidFill>
                  <a:schemeClr val="bg1"/>
                </a:solidFill>
                <a:latin typeface="Poppins Light" panose="00000400000000000000" pitchFamily="2" charset="0"/>
                <a:ea typeface="Calibri" panose="020F0502020204030204" pitchFamily="34" charset="0"/>
                <a:cs typeface="Poppins Light" panose="00000400000000000000" pitchFamily="2" charset="0"/>
              </a:rPr>
              <a:t>segue em queda, apresentando redução de </a:t>
            </a:r>
            <a:r>
              <a:rPr lang="pt-BR" sz="2400" i="1" dirty="0">
                <a:solidFill>
                  <a:schemeClr val="bg1"/>
                </a:solidFill>
                <a:latin typeface="Poppins ExtraBold" panose="00000900000000000000" pitchFamily="2" charset="0"/>
                <a:ea typeface="Calibri" panose="020F0502020204030204" pitchFamily="34" charset="0"/>
                <a:cs typeface="Poppins ExtraBold" panose="00000900000000000000" pitchFamily="2" charset="0"/>
              </a:rPr>
              <a:t>3,3 </a:t>
            </a:r>
            <a:r>
              <a:rPr lang="pt-BR" sz="2400" i="1" dirty="0" err="1">
                <a:solidFill>
                  <a:schemeClr val="bg1"/>
                </a:solidFill>
                <a:latin typeface="Poppins ExtraBold" panose="00000900000000000000" pitchFamily="2" charset="0"/>
                <a:ea typeface="Calibri" panose="020F0502020204030204" pitchFamily="34" charset="0"/>
                <a:cs typeface="Poppins ExtraBold" panose="00000900000000000000" pitchFamily="2" charset="0"/>
              </a:rPr>
              <a:t>p.p</a:t>
            </a:r>
            <a:r>
              <a:rPr lang="pt-BR" sz="3200" i="1" dirty="0">
                <a:solidFill>
                  <a:schemeClr val="bg1"/>
                </a:solidFill>
                <a:latin typeface="Poppins ExtraBold" panose="00000900000000000000" pitchFamily="2" charset="0"/>
                <a:ea typeface="Calibri" panose="020F0502020204030204" pitchFamily="34" charset="0"/>
                <a:cs typeface="Poppins ExtraBold" panose="00000900000000000000" pitchFamily="2" charset="0"/>
              </a:rPr>
              <a:t> </a:t>
            </a:r>
            <a:r>
              <a:rPr lang="pt-BR" i="1" dirty="0">
                <a:solidFill>
                  <a:schemeClr val="bg1"/>
                </a:solidFill>
                <a:latin typeface="Poppins Light" panose="00000400000000000000" pitchFamily="2" charset="0"/>
                <a:ea typeface="Calibri" panose="020F0502020204030204" pitchFamily="34" charset="0"/>
                <a:cs typeface="Poppins Light" panose="00000400000000000000" pitchFamily="2" charset="0"/>
              </a:rPr>
              <a:t>em relação ao ano anterior e </a:t>
            </a:r>
            <a:r>
              <a:rPr lang="pt-BR" sz="2400" i="1" dirty="0">
                <a:solidFill>
                  <a:schemeClr val="bg1"/>
                </a:solidFill>
                <a:latin typeface="Poppins ExtraBold" panose="00000900000000000000" pitchFamily="2" charset="0"/>
                <a:ea typeface="Calibri" panose="020F0502020204030204" pitchFamily="34" charset="0"/>
                <a:cs typeface="Poppins ExtraBold" panose="00000900000000000000" pitchFamily="2" charset="0"/>
              </a:rPr>
              <a:t>1,4 </a:t>
            </a:r>
            <a:r>
              <a:rPr lang="pt-BR" sz="2400" i="1" dirty="0" err="1">
                <a:solidFill>
                  <a:schemeClr val="bg1"/>
                </a:solidFill>
                <a:latin typeface="Poppins ExtraBold" panose="00000900000000000000" pitchFamily="2" charset="0"/>
                <a:ea typeface="Calibri" panose="020F0502020204030204" pitchFamily="34" charset="0"/>
                <a:cs typeface="Poppins ExtraBold" panose="00000900000000000000" pitchFamily="2" charset="0"/>
              </a:rPr>
              <a:t>p.p</a:t>
            </a:r>
            <a:r>
              <a:rPr lang="pt-BR" i="1" dirty="0">
                <a:solidFill>
                  <a:schemeClr val="bg1"/>
                </a:solidFill>
                <a:latin typeface="Poppins Light" panose="00000400000000000000" pitchFamily="2" charset="0"/>
                <a:ea typeface="Calibri" panose="020F0502020204030204" pitchFamily="34" charset="0"/>
                <a:cs typeface="Poppins Light" panose="00000400000000000000" pitchFamily="2" charset="0"/>
              </a:rPr>
              <a:t> em relação ao orçamento.</a:t>
            </a:r>
            <a:endParaRPr lang="pt-BR" i="1" dirty="0">
              <a:solidFill>
                <a:schemeClr val="bg1"/>
              </a:solidFill>
              <a:latin typeface="Poppins Light" panose="00000400000000000000" pitchFamily="2" charset="0"/>
              <a:cs typeface="Poppins Light" panose="00000400000000000000" pitchFamily="2" charset="0"/>
            </a:endParaRPr>
          </a:p>
        </p:txBody>
      </p:sp>
      <p:sp>
        <p:nvSpPr>
          <p:cNvPr id="58" name="Elipse 57">
            <a:extLst>
              <a:ext uri="{FF2B5EF4-FFF2-40B4-BE49-F238E27FC236}">
                <a16:creationId xmlns:a16="http://schemas.microsoft.com/office/drawing/2014/main" id="{643F6919-BB6E-850B-EF8F-BF94619E4F8B}"/>
              </a:ext>
            </a:extLst>
          </p:cNvPr>
          <p:cNvSpPr/>
          <p:nvPr/>
        </p:nvSpPr>
        <p:spPr>
          <a:xfrm>
            <a:off x="10131301" y="4879731"/>
            <a:ext cx="1592986" cy="1592986"/>
          </a:xfrm>
          <a:prstGeom prst="ellipse">
            <a:avLst/>
          </a:prstGeom>
          <a:blipFill>
            <a:blip r:embed="rId4"/>
            <a:stretch>
              <a:fillRect/>
            </a:stretch>
          </a:blipFill>
          <a:ln w="38100">
            <a:solidFill>
              <a:schemeClr val="tx1">
                <a:lumMod val="75000"/>
                <a:lumOff val="2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73413831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Click="0" advTm="15000">
        <p:fade/>
      </p:transition>
    </mc:Choice>
    <mc:Fallback xmlns="">
      <p:transition spd="med" advClick="0" advTm="150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500"/>
                            </p:stCondLst>
                            <p:childTnLst>
                              <p:par>
                                <p:cTn id="15" presetID="22" presetClass="entr" presetSubtype="8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transition-base-121422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  <p:par>
                                <p:cTn id="18" presetID="22" presetClass="entr" presetSubtype="8" fill="hold" grpId="1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0" dur="5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1250"/>
                            </p:stCondLst>
                            <p:childTnLst>
                              <p:par>
                                <p:cTn id="22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4" dur="500"/>
                                        <p:tgtEl>
                                          <p:spTgt spid="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>
                            <p:stCondLst>
                              <p:cond delay="1750"/>
                            </p:stCondLst>
                            <p:childTnLst>
                              <p:par>
                                <p:cTn id="26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9" fill="hold">
                            <p:stCondLst>
                              <p:cond delay="2250"/>
                            </p:stCondLst>
                            <p:childTnLst>
                              <p:par>
                                <p:cTn id="30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3" fill="hold">
                            <p:stCondLst>
                              <p:cond delay="2750"/>
                            </p:stCondLst>
                            <p:childTnLst>
                              <p:par>
                                <p:cTn id="34" presetID="10" presetClass="entr" presetSubtype="0" fill="hold" grpId="0" nodeType="afterEffect">
                                  <p:stCondLst>
                                    <p:cond delay="300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6" dur="500"/>
                                        <p:tgtEl>
                                          <p:spTgt spid="5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7" fill="hold">
                            <p:stCondLst>
                              <p:cond delay="6250"/>
                            </p:stCondLst>
                            <p:childTnLst>
                              <p:par>
                                <p:cTn id="38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0" dur="500"/>
                                        <p:tgtEl>
                                          <p:spTgt spid="55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38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transition-base-121422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  <p:par>
                          <p:cTn id="41" fill="hold">
                            <p:stCondLst>
                              <p:cond delay="6750"/>
                            </p:stCondLst>
                            <p:childTnLst>
                              <p:par>
                                <p:cTn id="42" presetID="53" presetClass="entr" presetSubtype="16" fill="hold" grpId="0" nodeType="after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4" dur="250" fill="hold"/>
                                        <p:tgtEl>
                                          <p:spTgt spid="5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5" dur="250" fill="hold"/>
                                        <p:tgtEl>
                                          <p:spTgt spid="5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6" dur="250"/>
                                        <p:tgtEl>
                                          <p:spTgt spid="5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25" grpId="1" animBg="1"/>
      <p:bldP spid="44" grpId="1" animBg="1"/>
      <p:bldP spid="19" grpId="0"/>
      <p:bldP spid="48" grpId="0" animBg="1"/>
      <p:bldP spid="49" grpId="0" animBg="1"/>
      <p:bldP spid="50" grpId="0"/>
      <p:bldP spid="55" grpId="0" animBg="1"/>
      <p:bldP spid="57" grpId="0"/>
      <p:bldP spid="58" grpId="0" animBg="1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tângulo 3">
            <a:extLst>
              <a:ext uri="{FF2B5EF4-FFF2-40B4-BE49-F238E27FC236}">
                <a16:creationId xmlns:a16="http://schemas.microsoft.com/office/drawing/2014/main" id="{02407451-0476-3300-4498-3BFC30306C13}"/>
              </a:ext>
            </a:extLst>
          </p:cNvPr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5" name="Retângulo 4">
            <a:extLst>
              <a:ext uri="{FF2B5EF4-FFF2-40B4-BE49-F238E27FC236}">
                <a16:creationId xmlns:a16="http://schemas.microsoft.com/office/drawing/2014/main" id="{D6F9E607-7F29-67BA-FB47-88097359B90E}"/>
              </a:ext>
            </a:extLst>
          </p:cNvPr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tx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8" name="CaixaDeTexto 7">
            <a:extLst>
              <a:ext uri="{FF2B5EF4-FFF2-40B4-BE49-F238E27FC236}">
                <a16:creationId xmlns:a16="http://schemas.microsoft.com/office/drawing/2014/main" id="{921C35EB-2B35-BF40-0916-673B896DD67E}"/>
              </a:ext>
            </a:extLst>
          </p:cNvPr>
          <p:cNvSpPr txBox="1"/>
          <p:nvPr/>
        </p:nvSpPr>
        <p:spPr>
          <a:xfrm>
            <a:off x="836022" y="909732"/>
            <a:ext cx="9091749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4000" dirty="0">
                <a:solidFill>
                  <a:schemeClr val="bg1"/>
                </a:solidFill>
                <a:latin typeface="Poppins SemiBold" panose="00000700000000000000" pitchFamily="2" charset="0"/>
                <a:cs typeface="Poppins SemiBold" panose="00000700000000000000" pitchFamily="2" charset="0"/>
              </a:rPr>
              <a:t>Nossos clientes</a:t>
            </a:r>
          </a:p>
        </p:txBody>
      </p:sp>
      <p:sp>
        <p:nvSpPr>
          <p:cNvPr id="10" name="Retângulo 9">
            <a:extLst>
              <a:ext uri="{FF2B5EF4-FFF2-40B4-BE49-F238E27FC236}">
                <a16:creationId xmlns:a16="http://schemas.microsoft.com/office/drawing/2014/main" id="{C68FAD01-6B75-6DF9-7E8B-71219554E6F2}"/>
              </a:ext>
            </a:extLst>
          </p:cNvPr>
          <p:cNvSpPr/>
          <p:nvPr/>
        </p:nvSpPr>
        <p:spPr>
          <a:xfrm>
            <a:off x="4943676" y="1365850"/>
            <a:ext cx="258049" cy="762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11" name="CaixaDeTexto 10">
            <a:extLst>
              <a:ext uri="{FF2B5EF4-FFF2-40B4-BE49-F238E27FC236}">
                <a16:creationId xmlns:a16="http://schemas.microsoft.com/office/drawing/2014/main" id="{024CC5A6-C34D-5E74-F641-0BBCB60838B7}"/>
              </a:ext>
            </a:extLst>
          </p:cNvPr>
          <p:cNvSpPr txBox="1"/>
          <p:nvPr/>
        </p:nvSpPr>
        <p:spPr>
          <a:xfrm>
            <a:off x="836022" y="915735"/>
            <a:ext cx="9091749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4000" dirty="0">
                <a:solidFill>
                  <a:srgbClr val="FFDE64"/>
                </a:solidFill>
                <a:latin typeface="Poppins SemiBold" panose="00000700000000000000" pitchFamily="2" charset="0"/>
                <a:cs typeface="Poppins SemiBold" panose="00000700000000000000" pitchFamily="2" charset="0"/>
              </a:rPr>
              <a:t>Nossos clientes</a:t>
            </a:r>
          </a:p>
        </p:txBody>
      </p:sp>
      <p:sp>
        <p:nvSpPr>
          <p:cNvPr id="2" name="CaixaDeTexto 1">
            <a:extLst>
              <a:ext uri="{FF2B5EF4-FFF2-40B4-BE49-F238E27FC236}">
                <a16:creationId xmlns:a16="http://schemas.microsoft.com/office/drawing/2014/main" id="{E24D9F15-3B18-CEF6-3C22-974F74631437}"/>
              </a:ext>
            </a:extLst>
          </p:cNvPr>
          <p:cNvSpPr txBox="1"/>
          <p:nvPr/>
        </p:nvSpPr>
        <p:spPr>
          <a:xfrm>
            <a:off x="1438794" y="2064722"/>
            <a:ext cx="2523606" cy="1323439"/>
          </a:xfrm>
          <a:prstGeom prst="rect">
            <a:avLst/>
          </a:prstGeom>
          <a:solidFill>
            <a:schemeClr val="tx1">
              <a:lumMod val="85000"/>
              <a:lumOff val="15000"/>
            </a:schemeClr>
          </a:solidFill>
        </p:spPr>
        <p:txBody>
          <a:bodyPr wrap="square" rtlCol="0">
            <a:spAutoFit/>
          </a:bodyPr>
          <a:lstStyle/>
          <a:p>
            <a:r>
              <a:rPr lang="pt-BR" sz="8000" dirty="0">
                <a:solidFill>
                  <a:schemeClr val="bg1"/>
                </a:solidFill>
                <a:latin typeface="Poppins ExtraBold" panose="00000900000000000000" pitchFamily="2" charset="0"/>
                <a:cs typeface="Poppins ExtraBold" panose="00000900000000000000" pitchFamily="2" charset="0"/>
              </a:rPr>
              <a:t>6,1</a:t>
            </a:r>
            <a:endParaRPr lang="pt-BR" sz="6000" dirty="0">
              <a:solidFill>
                <a:schemeClr val="bg1"/>
              </a:solidFill>
              <a:latin typeface="Poppins Light" panose="00000400000000000000" pitchFamily="2" charset="0"/>
              <a:cs typeface="Poppins Light" panose="00000400000000000000" pitchFamily="2" charset="0"/>
            </a:endParaRPr>
          </a:p>
        </p:txBody>
      </p:sp>
      <p:sp>
        <p:nvSpPr>
          <p:cNvPr id="25" name="Retângulo 24">
            <a:extLst>
              <a:ext uri="{FF2B5EF4-FFF2-40B4-BE49-F238E27FC236}">
                <a16:creationId xmlns:a16="http://schemas.microsoft.com/office/drawing/2014/main" id="{F874FBD8-C1DF-941E-1CC5-FA54A1D4D5BB}"/>
              </a:ext>
            </a:extLst>
          </p:cNvPr>
          <p:cNvSpPr/>
          <p:nvPr/>
        </p:nvSpPr>
        <p:spPr>
          <a:xfrm>
            <a:off x="2397468" y="3831061"/>
            <a:ext cx="1358450" cy="266898"/>
          </a:xfrm>
          <a:prstGeom prst="rect">
            <a:avLst/>
          </a:prstGeom>
          <a:solidFill>
            <a:srgbClr val="33CCCC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44" name="Retângulo 43">
            <a:extLst>
              <a:ext uri="{FF2B5EF4-FFF2-40B4-BE49-F238E27FC236}">
                <a16:creationId xmlns:a16="http://schemas.microsoft.com/office/drawing/2014/main" id="{AEA0A637-6FBC-2AA4-BAE3-07B7BD448CD3}"/>
              </a:ext>
            </a:extLst>
          </p:cNvPr>
          <p:cNvSpPr/>
          <p:nvPr/>
        </p:nvSpPr>
        <p:spPr>
          <a:xfrm>
            <a:off x="715040" y="4116910"/>
            <a:ext cx="802861" cy="266898"/>
          </a:xfrm>
          <a:prstGeom prst="rect">
            <a:avLst/>
          </a:prstGeom>
          <a:solidFill>
            <a:srgbClr val="33CCCC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19" name="CaixaDeTexto 18">
            <a:extLst>
              <a:ext uri="{FF2B5EF4-FFF2-40B4-BE49-F238E27FC236}">
                <a16:creationId xmlns:a16="http://schemas.microsoft.com/office/drawing/2014/main" id="{E287E081-703E-F8D4-5BB6-82BD1D97182A}"/>
              </a:ext>
            </a:extLst>
          </p:cNvPr>
          <p:cNvSpPr txBox="1"/>
          <p:nvPr/>
        </p:nvSpPr>
        <p:spPr>
          <a:xfrm>
            <a:off x="679266" y="3506771"/>
            <a:ext cx="3330439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BR" i="1" dirty="0">
                <a:solidFill>
                  <a:schemeClr val="bg1"/>
                </a:solidFill>
                <a:latin typeface="Poppins Light" panose="00000400000000000000" pitchFamily="2" charset="0"/>
                <a:ea typeface="Calibri" panose="020F0502020204030204" pitchFamily="34" charset="0"/>
                <a:cs typeface="Poppins Light" panose="00000400000000000000" pitchFamily="2" charset="0"/>
              </a:rPr>
              <a:t>é a </a:t>
            </a:r>
            <a:r>
              <a:rPr lang="pt-BR" i="1" dirty="0">
                <a:solidFill>
                  <a:schemeClr val="bg1"/>
                </a:solidFill>
                <a:latin typeface="Poppins Black" panose="00000A00000000000000" pitchFamily="2" charset="0"/>
                <a:ea typeface="Calibri" panose="020F0502020204030204" pitchFamily="34" charset="0"/>
                <a:cs typeface="Poppins Black" panose="00000A00000000000000" pitchFamily="2" charset="0"/>
              </a:rPr>
              <a:t>frequência média de compra </a:t>
            </a:r>
            <a:r>
              <a:rPr lang="pt-BR" i="1" dirty="0">
                <a:solidFill>
                  <a:schemeClr val="bg1"/>
                </a:solidFill>
                <a:latin typeface="Poppins Light" panose="00000400000000000000" pitchFamily="2" charset="0"/>
                <a:ea typeface="Calibri" panose="020F0502020204030204" pitchFamily="34" charset="0"/>
                <a:cs typeface="Poppins Light" panose="00000400000000000000" pitchFamily="2" charset="0"/>
              </a:rPr>
              <a:t>dos cartonistas ativos nos últimos 12 meses</a:t>
            </a:r>
            <a:endParaRPr lang="pt-BR" i="1" dirty="0">
              <a:solidFill>
                <a:schemeClr val="bg1"/>
              </a:solidFill>
              <a:latin typeface="Poppins Light" panose="00000400000000000000" pitchFamily="2" charset="0"/>
              <a:cs typeface="Poppins Light" panose="00000400000000000000" pitchFamily="2" charset="0"/>
            </a:endParaRPr>
          </a:p>
        </p:txBody>
      </p:sp>
      <p:sp>
        <p:nvSpPr>
          <p:cNvPr id="48" name="Arco 47">
            <a:extLst>
              <a:ext uri="{FF2B5EF4-FFF2-40B4-BE49-F238E27FC236}">
                <a16:creationId xmlns:a16="http://schemas.microsoft.com/office/drawing/2014/main" id="{B75B191F-E325-07D6-03D7-50D86E953CEC}"/>
              </a:ext>
            </a:extLst>
          </p:cNvPr>
          <p:cNvSpPr/>
          <p:nvPr/>
        </p:nvSpPr>
        <p:spPr>
          <a:xfrm rot="15341077">
            <a:off x="319644" y="2787027"/>
            <a:ext cx="2611842" cy="2436507"/>
          </a:xfrm>
          <a:prstGeom prst="arc">
            <a:avLst>
              <a:gd name="adj1" fmla="val 13629616"/>
              <a:gd name="adj2" fmla="val 432308"/>
            </a:avLst>
          </a:prstGeom>
          <a:ln>
            <a:solidFill>
              <a:schemeClr val="bg1">
                <a:lumMod val="95000"/>
              </a:schemeClr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50" name="CaixaDeTexto 49">
            <a:extLst>
              <a:ext uri="{FF2B5EF4-FFF2-40B4-BE49-F238E27FC236}">
                <a16:creationId xmlns:a16="http://schemas.microsoft.com/office/drawing/2014/main" id="{4E742023-AD3E-A468-0E58-EA3FB8564440}"/>
              </a:ext>
            </a:extLst>
          </p:cNvPr>
          <p:cNvSpPr txBox="1"/>
          <p:nvPr/>
        </p:nvSpPr>
        <p:spPr>
          <a:xfrm>
            <a:off x="938250" y="4676137"/>
            <a:ext cx="3024150" cy="67223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ts val="2200"/>
              </a:lnSpc>
            </a:pPr>
            <a:r>
              <a:rPr lang="pt-BR" sz="1400" i="1" dirty="0">
                <a:solidFill>
                  <a:schemeClr val="bg1"/>
                </a:solidFill>
                <a:latin typeface="Poppins Light" panose="00000400000000000000" pitchFamily="2" charset="0"/>
                <a:ea typeface="Calibri" panose="020F0502020204030204" pitchFamily="34" charset="0"/>
                <a:cs typeface="Poppins Light" panose="00000400000000000000" pitchFamily="2" charset="0"/>
              </a:rPr>
              <a:t>em comparação aos não cartonistas que é de </a:t>
            </a:r>
            <a:r>
              <a:rPr lang="pt-BR" sz="2400" i="1" dirty="0">
                <a:solidFill>
                  <a:schemeClr val="bg1"/>
                </a:solidFill>
                <a:latin typeface="Poppins Black" panose="00000A00000000000000" pitchFamily="2" charset="0"/>
                <a:ea typeface="Calibri" panose="020F0502020204030204" pitchFamily="34" charset="0"/>
                <a:cs typeface="Poppins Black" panose="00000A00000000000000" pitchFamily="2" charset="0"/>
              </a:rPr>
              <a:t>2,17</a:t>
            </a:r>
            <a:endParaRPr lang="pt-BR" sz="2400" dirty="0">
              <a:solidFill>
                <a:schemeClr val="bg1"/>
              </a:solidFill>
              <a:latin typeface="Poppins Black" panose="00000A00000000000000" pitchFamily="2" charset="0"/>
              <a:cs typeface="Poppins Black" panose="00000A00000000000000" pitchFamily="2" charset="0"/>
            </a:endParaRPr>
          </a:p>
        </p:txBody>
      </p:sp>
      <p:sp>
        <p:nvSpPr>
          <p:cNvPr id="58" name="Elipse 57">
            <a:extLst>
              <a:ext uri="{FF2B5EF4-FFF2-40B4-BE49-F238E27FC236}">
                <a16:creationId xmlns:a16="http://schemas.microsoft.com/office/drawing/2014/main" id="{643F6919-BB6E-850B-EF8F-BF94619E4F8B}"/>
              </a:ext>
            </a:extLst>
          </p:cNvPr>
          <p:cNvSpPr/>
          <p:nvPr/>
        </p:nvSpPr>
        <p:spPr>
          <a:xfrm>
            <a:off x="10095152" y="391663"/>
            <a:ext cx="1592986" cy="1592986"/>
          </a:xfrm>
          <a:prstGeom prst="ellipse">
            <a:avLst/>
          </a:prstGeom>
          <a:blipFill>
            <a:blip r:embed="rId5"/>
            <a:stretch>
              <a:fillRect/>
            </a:stretch>
          </a:blipFill>
          <a:ln w="38100">
            <a:solidFill>
              <a:schemeClr val="tx1">
                <a:lumMod val="75000"/>
                <a:lumOff val="2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3" name="CaixaDeTexto 2">
            <a:extLst>
              <a:ext uri="{FF2B5EF4-FFF2-40B4-BE49-F238E27FC236}">
                <a16:creationId xmlns:a16="http://schemas.microsoft.com/office/drawing/2014/main" id="{444D6638-A1D2-2569-A9FD-9598F808ACC4}"/>
              </a:ext>
            </a:extLst>
          </p:cNvPr>
          <p:cNvSpPr txBox="1"/>
          <p:nvPr/>
        </p:nvSpPr>
        <p:spPr>
          <a:xfrm>
            <a:off x="4885495" y="2064722"/>
            <a:ext cx="3065091" cy="1323439"/>
          </a:xfrm>
          <a:prstGeom prst="rect">
            <a:avLst/>
          </a:prstGeom>
          <a:solidFill>
            <a:schemeClr val="tx1">
              <a:lumMod val="85000"/>
              <a:lumOff val="15000"/>
            </a:schemeClr>
          </a:solidFill>
        </p:spPr>
        <p:txBody>
          <a:bodyPr wrap="square" rtlCol="0">
            <a:spAutoFit/>
          </a:bodyPr>
          <a:lstStyle/>
          <a:p>
            <a:r>
              <a:rPr lang="pt-BR" sz="2400" dirty="0">
                <a:solidFill>
                  <a:schemeClr val="bg1"/>
                </a:solidFill>
                <a:latin typeface="Poppins ExtraBold" panose="00000900000000000000" pitchFamily="2" charset="0"/>
                <a:cs typeface="Poppins ExtraBold" panose="00000900000000000000" pitchFamily="2" charset="0"/>
              </a:rPr>
              <a:t>R$ </a:t>
            </a:r>
            <a:r>
              <a:rPr lang="pt-BR" sz="8000" dirty="0">
                <a:solidFill>
                  <a:schemeClr val="bg1"/>
                </a:solidFill>
                <a:latin typeface="Poppins ExtraBold" panose="00000900000000000000" pitchFamily="2" charset="0"/>
                <a:cs typeface="Poppins ExtraBold" panose="00000900000000000000" pitchFamily="2" charset="0"/>
              </a:rPr>
              <a:t>238</a:t>
            </a:r>
            <a:r>
              <a:rPr lang="pt-BR" sz="2400" dirty="0">
                <a:solidFill>
                  <a:schemeClr val="bg1"/>
                </a:solidFill>
                <a:latin typeface="Poppins ExtraBold" panose="00000900000000000000" pitchFamily="2" charset="0"/>
                <a:cs typeface="Poppins ExtraBold" panose="00000900000000000000" pitchFamily="2" charset="0"/>
              </a:rPr>
              <a:t>,49</a:t>
            </a:r>
            <a:endParaRPr lang="pt-BR" sz="2400" dirty="0">
              <a:solidFill>
                <a:schemeClr val="bg1"/>
              </a:solidFill>
              <a:latin typeface="Poppins Light" panose="00000400000000000000" pitchFamily="2" charset="0"/>
              <a:cs typeface="Poppins Light" panose="00000400000000000000" pitchFamily="2" charset="0"/>
            </a:endParaRPr>
          </a:p>
        </p:txBody>
      </p:sp>
      <p:sp>
        <p:nvSpPr>
          <p:cNvPr id="13" name="Retângulo 12">
            <a:extLst>
              <a:ext uri="{FF2B5EF4-FFF2-40B4-BE49-F238E27FC236}">
                <a16:creationId xmlns:a16="http://schemas.microsoft.com/office/drawing/2014/main" id="{D8C7C2D1-0968-D28C-86B4-D8926909615A}"/>
              </a:ext>
            </a:extLst>
          </p:cNvPr>
          <p:cNvSpPr/>
          <p:nvPr/>
        </p:nvSpPr>
        <p:spPr>
          <a:xfrm>
            <a:off x="5573486" y="3831061"/>
            <a:ext cx="1513058" cy="266898"/>
          </a:xfrm>
          <a:prstGeom prst="rect">
            <a:avLst/>
          </a:prstGeom>
          <a:solidFill>
            <a:srgbClr val="33CCCC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15" name="CaixaDeTexto 14">
            <a:extLst>
              <a:ext uri="{FF2B5EF4-FFF2-40B4-BE49-F238E27FC236}">
                <a16:creationId xmlns:a16="http://schemas.microsoft.com/office/drawing/2014/main" id="{E808D5DE-AD9F-4E10-59A3-CAD88CA0F08A}"/>
              </a:ext>
            </a:extLst>
          </p:cNvPr>
          <p:cNvSpPr txBox="1"/>
          <p:nvPr/>
        </p:nvSpPr>
        <p:spPr>
          <a:xfrm>
            <a:off x="4693580" y="3506771"/>
            <a:ext cx="325700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BR" i="1" dirty="0">
                <a:solidFill>
                  <a:schemeClr val="bg1"/>
                </a:solidFill>
                <a:latin typeface="Poppins Light" panose="00000400000000000000" pitchFamily="2" charset="0"/>
                <a:ea typeface="Calibri" panose="020F0502020204030204" pitchFamily="34" charset="0"/>
                <a:cs typeface="Poppins Light" panose="00000400000000000000" pitchFamily="2" charset="0"/>
              </a:rPr>
              <a:t>é o </a:t>
            </a:r>
            <a:r>
              <a:rPr lang="pt-BR" i="1" dirty="0">
                <a:solidFill>
                  <a:schemeClr val="bg1"/>
                </a:solidFill>
                <a:latin typeface="Poppins Black" panose="00000A00000000000000" pitchFamily="2" charset="0"/>
                <a:ea typeface="Calibri" panose="020F0502020204030204" pitchFamily="34" charset="0"/>
                <a:cs typeface="Poppins Black" panose="00000A00000000000000" pitchFamily="2" charset="0"/>
              </a:rPr>
              <a:t>ticket médio </a:t>
            </a:r>
            <a:r>
              <a:rPr lang="pt-BR" i="1" dirty="0">
                <a:solidFill>
                  <a:schemeClr val="bg1"/>
                </a:solidFill>
                <a:latin typeface="Poppins Light" panose="00000400000000000000" pitchFamily="2" charset="0"/>
                <a:ea typeface="Calibri" panose="020F0502020204030204" pitchFamily="34" charset="0"/>
                <a:cs typeface="Poppins Light" panose="00000400000000000000" pitchFamily="2" charset="0"/>
              </a:rPr>
              <a:t>dos cartonistas</a:t>
            </a:r>
            <a:endParaRPr lang="pt-BR" i="1" dirty="0">
              <a:solidFill>
                <a:schemeClr val="bg1"/>
              </a:solidFill>
              <a:latin typeface="Poppins Light" panose="00000400000000000000" pitchFamily="2" charset="0"/>
              <a:cs typeface="Poppins Light" panose="00000400000000000000" pitchFamily="2" charset="0"/>
            </a:endParaRPr>
          </a:p>
        </p:txBody>
      </p:sp>
      <p:sp>
        <p:nvSpPr>
          <p:cNvPr id="16" name="Arco 15">
            <a:extLst>
              <a:ext uri="{FF2B5EF4-FFF2-40B4-BE49-F238E27FC236}">
                <a16:creationId xmlns:a16="http://schemas.microsoft.com/office/drawing/2014/main" id="{03838822-AD99-984D-2477-9468FDC32F1B}"/>
              </a:ext>
            </a:extLst>
          </p:cNvPr>
          <p:cNvSpPr/>
          <p:nvPr/>
        </p:nvSpPr>
        <p:spPr>
          <a:xfrm rot="15341077">
            <a:off x="4439075" y="2341384"/>
            <a:ext cx="2236025" cy="2457565"/>
          </a:xfrm>
          <a:prstGeom prst="arc">
            <a:avLst>
              <a:gd name="adj1" fmla="val 13625273"/>
              <a:gd name="adj2" fmla="val 86179"/>
            </a:avLst>
          </a:prstGeom>
          <a:ln>
            <a:solidFill>
              <a:schemeClr val="bg1">
                <a:lumMod val="95000"/>
              </a:schemeClr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17" name="CaixaDeTexto 16">
            <a:extLst>
              <a:ext uri="{FF2B5EF4-FFF2-40B4-BE49-F238E27FC236}">
                <a16:creationId xmlns:a16="http://schemas.microsoft.com/office/drawing/2014/main" id="{45207805-DC21-4B27-8192-2C7C2754BE44}"/>
              </a:ext>
            </a:extLst>
          </p:cNvPr>
          <p:cNvSpPr txBox="1"/>
          <p:nvPr/>
        </p:nvSpPr>
        <p:spPr>
          <a:xfrm>
            <a:off x="4926436" y="4210939"/>
            <a:ext cx="3024150" cy="67223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ts val="2200"/>
              </a:lnSpc>
            </a:pPr>
            <a:r>
              <a:rPr lang="pt-BR" sz="1400" i="1" dirty="0">
                <a:solidFill>
                  <a:schemeClr val="bg1"/>
                </a:solidFill>
                <a:latin typeface="Poppins Light" panose="00000400000000000000" pitchFamily="2" charset="0"/>
                <a:ea typeface="Calibri" panose="020F0502020204030204" pitchFamily="34" charset="0"/>
                <a:cs typeface="Poppins Light" panose="00000400000000000000" pitchFamily="2" charset="0"/>
              </a:rPr>
              <a:t>versus não cartonistas que é de </a:t>
            </a:r>
            <a:r>
              <a:rPr lang="pt-BR" sz="2400" i="1" dirty="0">
                <a:solidFill>
                  <a:schemeClr val="bg1"/>
                </a:solidFill>
                <a:latin typeface="Poppins Black" panose="00000A00000000000000" pitchFamily="2" charset="0"/>
                <a:ea typeface="Calibri" panose="020F0502020204030204" pitchFamily="34" charset="0"/>
                <a:cs typeface="Poppins Black" panose="00000A00000000000000" pitchFamily="2" charset="0"/>
              </a:rPr>
              <a:t>R$ 192,18</a:t>
            </a:r>
            <a:endParaRPr lang="pt-BR" sz="2400" dirty="0">
              <a:solidFill>
                <a:schemeClr val="bg1"/>
              </a:solidFill>
              <a:latin typeface="Poppins Black" panose="00000A00000000000000" pitchFamily="2" charset="0"/>
              <a:cs typeface="Poppins Black" panose="00000A00000000000000" pitchFamily="2" charset="0"/>
            </a:endParaRPr>
          </a:p>
        </p:txBody>
      </p:sp>
      <p:sp>
        <p:nvSpPr>
          <p:cNvPr id="20" name="CaixaDeTexto 19">
            <a:extLst>
              <a:ext uri="{FF2B5EF4-FFF2-40B4-BE49-F238E27FC236}">
                <a16:creationId xmlns:a16="http://schemas.microsoft.com/office/drawing/2014/main" id="{3B719E00-046A-2C2B-5D67-9BEFF9BF0FE4}"/>
              </a:ext>
            </a:extLst>
          </p:cNvPr>
          <p:cNvSpPr txBox="1"/>
          <p:nvPr/>
        </p:nvSpPr>
        <p:spPr>
          <a:xfrm>
            <a:off x="8567392" y="2064722"/>
            <a:ext cx="3065091" cy="1323439"/>
          </a:xfrm>
          <a:prstGeom prst="rect">
            <a:avLst/>
          </a:prstGeom>
          <a:solidFill>
            <a:schemeClr val="tx1">
              <a:lumMod val="85000"/>
              <a:lumOff val="15000"/>
            </a:schemeClr>
          </a:solidFill>
        </p:spPr>
        <p:txBody>
          <a:bodyPr wrap="square" rtlCol="0">
            <a:spAutoFit/>
          </a:bodyPr>
          <a:lstStyle/>
          <a:p>
            <a:r>
              <a:rPr lang="pt-BR" sz="2400" dirty="0">
                <a:solidFill>
                  <a:schemeClr val="bg1"/>
                </a:solidFill>
                <a:latin typeface="Poppins ExtraBold" panose="00000900000000000000" pitchFamily="2" charset="0"/>
                <a:cs typeface="Poppins ExtraBold" panose="00000900000000000000" pitchFamily="2" charset="0"/>
              </a:rPr>
              <a:t>R$ </a:t>
            </a:r>
            <a:r>
              <a:rPr lang="pt-BR" sz="8000" dirty="0">
                <a:solidFill>
                  <a:schemeClr val="bg1"/>
                </a:solidFill>
                <a:latin typeface="Poppins ExtraBold" panose="00000900000000000000" pitchFamily="2" charset="0"/>
                <a:cs typeface="Poppins ExtraBold" panose="00000900000000000000" pitchFamily="2" charset="0"/>
              </a:rPr>
              <a:t>1,4</a:t>
            </a:r>
            <a:r>
              <a:rPr lang="pt-BR" sz="2400" dirty="0">
                <a:solidFill>
                  <a:schemeClr val="bg1"/>
                </a:solidFill>
                <a:latin typeface="Poppins ExtraBold" panose="00000900000000000000" pitchFamily="2" charset="0"/>
                <a:cs typeface="Poppins ExtraBold" panose="00000900000000000000" pitchFamily="2" charset="0"/>
              </a:rPr>
              <a:t>K</a:t>
            </a:r>
            <a:endParaRPr lang="pt-BR" sz="2400" dirty="0">
              <a:solidFill>
                <a:schemeClr val="bg1"/>
              </a:solidFill>
              <a:latin typeface="Poppins Light" panose="00000400000000000000" pitchFamily="2" charset="0"/>
              <a:cs typeface="Poppins Light" panose="00000400000000000000" pitchFamily="2" charset="0"/>
            </a:endParaRPr>
          </a:p>
        </p:txBody>
      </p:sp>
      <p:sp>
        <p:nvSpPr>
          <p:cNvPr id="24" name="Retângulo 23">
            <a:extLst>
              <a:ext uri="{FF2B5EF4-FFF2-40B4-BE49-F238E27FC236}">
                <a16:creationId xmlns:a16="http://schemas.microsoft.com/office/drawing/2014/main" id="{8AAE1FD4-CC10-65AA-42F2-5E625EC7A060}"/>
              </a:ext>
            </a:extLst>
          </p:cNvPr>
          <p:cNvSpPr/>
          <p:nvPr/>
        </p:nvSpPr>
        <p:spPr>
          <a:xfrm>
            <a:off x="9255383" y="3831061"/>
            <a:ext cx="1513058" cy="266898"/>
          </a:xfrm>
          <a:prstGeom prst="rect">
            <a:avLst/>
          </a:prstGeom>
          <a:solidFill>
            <a:srgbClr val="33CCCC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26" name="CaixaDeTexto 25">
            <a:extLst>
              <a:ext uri="{FF2B5EF4-FFF2-40B4-BE49-F238E27FC236}">
                <a16:creationId xmlns:a16="http://schemas.microsoft.com/office/drawing/2014/main" id="{3F7751A0-CDE3-99D4-C96D-3B6467C5035A}"/>
              </a:ext>
            </a:extLst>
          </p:cNvPr>
          <p:cNvSpPr txBox="1"/>
          <p:nvPr/>
        </p:nvSpPr>
        <p:spPr>
          <a:xfrm>
            <a:off x="8375477" y="3506771"/>
            <a:ext cx="325700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BR" i="1" dirty="0">
                <a:solidFill>
                  <a:schemeClr val="bg1"/>
                </a:solidFill>
                <a:latin typeface="Poppins Light" panose="00000400000000000000" pitchFamily="2" charset="0"/>
                <a:ea typeface="Calibri" panose="020F0502020204030204" pitchFamily="34" charset="0"/>
                <a:cs typeface="Poppins Light" panose="00000400000000000000" pitchFamily="2" charset="0"/>
              </a:rPr>
              <a:t>é o </a:t>
            </a:r>
            <a:r>
              <a:rPr lang="pt-BR" i="1" dirty="0">
                <a:solidFill>
                  <a:schemeClr val="bg1"/>
                </a:solidFill>
                <a:latin typeface="Poppins Black" panose="00000A00000000000000" pitchFamily="2" charset="0"/>
                <a:ea typeface="Calibri" panose="020F0502020204030204" pitchFamily="34" charset="0"/>
                <a:cs typeface="Poppins Black" panose="00000A00000000000000" pitchFamily="2" charset="0"/>
              </a:rPr>
              <a:t>gasto médio </a:t>
            </a:r>
            <a:r>
              <a:rPr lang="pt-BR" i="1" dirty="0">
                <a:solidFill>
                  <a:schemeClr val="bg1"/>
                </a:solidFill>
                <a:latin typeface="Poppins Light" panose="00000400000000000000" pitchFamily="2" charset="0"/>
                <a:ea typeface="Calibri" panose="020F0502020204030204" pitchFamily="34" charset="0"/>
                <a:cs typeface="Poppins Light" panose="00000400000000000000" pitchFamily="2" charset="0"/>
              </a:rPr>
              <a:t>dos cartonistas</a:t>
            </a:r>
            <a:endParaRPr lang="pt-BR" i="1" dirty="0">
              <a:solidFill>
                <a:schemeClr val="bg1"/>
              </a:solidFill>
              <a:latin typeface="Poppins Light" panose="00000400000000000000" pitchFamily="2" charset="0"/>
              <a:cs typeface="Poppins Light" panose="00000400000000000000" pitchFamily="2" charset="0"/>
            </a:endParaRPr>
          </a:p>
        </p:txBody>
      </p:sp>
      <p:sp>
        <p:nvSpPr>
          <p:cNvPr id="27" name="CaixaDeTexto 26">
            <a:extLst>
              <a:ext uri="{FF2B5EF4-FFF2-40B4-BE49-F238E27FC236}">
                <a16:creationId xmlns:a16="http://schemas.microsoft.com/office/drawing/2014/main" id="{D200796F-B58A-7782-CF8E-9E3F5C8DF963}"/>
              </a:ext>
            </a:extLst>
          </p:cNvPr>
          <p:cNvSpPr txBox="1"/>
          <p:nvPr/>
        </p:nvSpPr>
        <p:spPr>
          <a:xfrm>
            <a:off x="8608333" y="4210939"/>
            <a:ext cx="3024150" cy="67223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ts val="2200"/>
              </a:lnSpc>
            </a:pPr>
            <a:r>
              <a:rPr lang="pt-BR" sz="1400" i="1" dirty="0">
                <a:solidFill>
                  <a:schemeClr val="bg1"/>
                </a:solidFill>
                <a:latin typeface="Poppins Light" panose="00000400000000000000" pitchFamily="2" charset="0"/>
                <a:ea typeface="Calibri" panose="020F0502020204030204" pitchFamily="34" charset="0"/>
                <a:cs typeface="Poppins Light" panose="00000400000000000000" pitchFamily="2" charset="0"/>
              </a:rPr>
              <a:t>versus não cartonistas que é de </a:t>
            </a:r>
            <a:r>
              <a:rPr lang="pt-BR" sz="2400" i="1" dirty="0">
                <a:solidFill>
                  <a:schemeClr val="bg1"/>
                </a:solidFill>
                <a:latin typeface="Poppins Black" panose="00000A00000000000000" pitchFamily="2" charset="0"/>
                <a:ea typeface="Calibri" panose="020F0502020204030204" pitchFamily="34" charset="0"/>
                <a:cs typeface="Poppins Black" panose="00000A00000000000000" pitchFamily="2" charset="0"/>
              </a:rPr>
              <a:t>R$ 417,23</a:t>
            </a:r>
            <a:endParaRPr lang="pt-BR" sz="2400" dirty="0">
              <a:solidFill>
                <a:schemeClr val="bg1"/>
              </a:solidFill>
              <a:latin typeface="Poppins Black" panose="00000A00000000000000" pitchFamily="2" charset="0"/>
              <a:cs typeface="Poppins Black" panose="00000A00000000000000" pitchFamily="2" charset="0"/>
            </a:endParaRPr>
          </a:p>
        </p:txBody>
      </p:sp>
      <p:sp>
        <p:nvSpPr>
          <p:cNvPr id="28" name="Arco 27">
            <a:extLst>
              <a:ext uri="{FF2B5EF4-FFF2-40B4-BE49-F238E27FC236}">
                <a16:creationId xmlns:a16="http://schemas.microsoft.com/office/drawing/2014/main" id="{6768DD73-015A-F083-78B6-77690315318A}"/>
              </a:ext>
            </a:extLst>
          </p:cNvPr>
          <p:cNvSpPr/>
          <p:nvPr/>
        </p:nvSpPr>
        <p:spPr>
          <a:xfrm rot="15341077">
            <a:off x="8106567" y="2374103"/>
            <a:ext cx="2236025" cy="2457565"/>
          </a:xfrm>
          <a:prstGeom prst="arc">
            <a:avLst>
              <a:gd name="adj1" fmla="val 13625273"/>
              <a:gd name="adj2" fmla="val 86179"/>
            </a:avLst>
          </a:prstGeom>
          <a:ln>
            <a:solidFill>
              <a:schemeClr val="bg1">
                <a:lumMod val="95000"/>
              </a:schemeClr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29" name="Retângulo 28">
            <a:extLst>
              <a:ext uri="{FF2B5EF4-FFF2-40B4-BE49-F238E27FC236}">
                <a16:creationId xmlns:a16="http://schemas.microsoft.com/office/drawing/2014/main" id="{D5421814-55D5-8DFB-BB59-6FC83B45A8C1}"/>
              </a:ext>
            </a:extLst>
          </p:cNvPr>
          <p:cNvSpPr/>
          <p:nvPr/>
        </p:nvSpPr>
        <p:spPr>
          <a:xfrm>
            <a:off x="718925" y="5604189"/>
            <a:ext cx="10754149" cy="862148"/>
          </a:xfrm>
          <a:prstGeom prst="rect">
            <a:avLst/>
          </a:prstGeom>
          <a:solidFill>
            <a:schemeClr val="tx1">
              <a:lumMod val="65000"/>
              <a:lumOff val="3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BR" sz="1600" i="1" kern="0" dirty="0">
                <a:effectLst/>
                <a:latin typeface="Poppins Light" panose="00000400000000000000" pitchFamily="2" charset="0"/>
                <a:ea typeface="Times New Roman" panose="02020603050405020304" pitchFamily="18" charset="0"/>
                <a:cs typeface="Poppins Light" panose="00000400000000000000" pitchFamily="2" charset="0"/>
              </a:rPr>
              <a:t>Participação de clientes fiéis na base ativa: junho/2023 </a:t>
            </a:r>
            <a:r>
              <a:rPr lang="pt-BR" sz="2400" i="1" kern="0" dirty="0">
                <a:effectLst/>
                <a:latin typeface="Poppins Black" panose="00000A00000000000000" pitchFamily="2" charset="0"/>
                <a:ea typeface="Times New Roman" panose="02020603050405020304" pitchFamily="18" charset="0"/>
                <a:cs typeface="Poppins Black" panose="00000A00000000000000" pitchFamily="2" charset="0"/>
              </a:rPr>
              <a:t>era de 15,7% </a:t>
            </a:r>
          </a:p>
          <a:p>
            <a:pPr algn="ctr"/>
            <a:r>
              <a:rPr lang="pt-BR" sz="1600" i="1" kern="0" dirty="0">
                <a:effectLst/>
                <a:latin typeface="Poppins Light" panose="00000400000000000000" pitchFamily="2" charset="0"/>
                <a:ea typeface="Times New Roman" panose="02020603050405020304" pitchFamily="18" charset="0"/>
                <a:cs typeface="Poppins Light" panose="00000400000000000000" pitchFamily="2" charset="0"/>
              </a:rPr>
              <a:t>e em junho/2024 </a:t>
            </a:r>
            <a:r>
              <a:rPr lang="pt-BR" sz="2400" i="1" kern="0" dirty="0">
                <a:effectLst/>
                <a:latin typeface="Poppins Black" panose="00000A00000000000000" pitchFamily="2" charset="0"/>
                <a:ea typeface="Times New Roman" panose="02020603050405020304" pitchFamily="18" charset="0"/>
                <a:cs typeface="Poppins Black" panose="00000A00000000000000" pitchFamily="2" charset="0"/>
              </a:rPr>
              <a:t>de 20,1% </a:t>
            </a:r>
            <a:r>
              <a:rPr lang="pt-BR" sz="1600" i="1" kern="0" dirty="0">
                <a:effectLst/>
                <a:latin typeface="Poppins Light" panose="00000400000000000000" pitchFamily="2" charset="0"/>
                <a:ea typeface="Times New Roman" panose="02020603050405020304" pitchFamily="18" charset="0"/>
                <a:cs typeface="Poppins Light" panose="00000400000000000000" pitchFamily="2" charset="0"/>
              </a:rPr>
              <a:t>- aumento de </a:t>
            </a:r>
            <a:r>
              <a:rPr lang="pt-BR" sz="2400" i="1" kern="0" dirty="0">
                <a:effectLst/>
                <a:latin typeface="Poppins Black" panose="00000A00000000000000" pitchFamily="2" charset="0"/>
                <a:ea typeface="Times New Roman" panose="02020603050405020304" pitchFamily="18" charset="0"/>
                <a:cs typeface="Poppins Black" panose="00000A00000000000000" pitchFamily="2" charset="0"/>
              </a:rPr>
              <a:t>4,4 pontos </a:t>
            </a:r>
            <a:endParaRPr lang="pt-BR" sz="2400" i="1" dirty="0">
              <a:latin typeface="Poppins Black" panose="00000A00000000000000" pitchFamily="2" charset="0"/>
              <a:cs typeface="Poppins Black" panose="00000A00000000000000" pitchFamily="2" charset="0"/>
            </a:endParaRPr>
          </a:p>
        </p:txBody>
      </p:sp>
      <p:grpSp>
        <p:nvGrpSpPr>
          <p:cNvPr id="32" name="Agrupar 31">
            <a:extLst>
              <a:ext uri="{FF2B5EF4-FFF2-40B4-BE49-F238E27FC236}">
                <a16:creationId xmlns:a16="http://schemas.microsoft.com/office/drawing/2014/main" id="{66E728A7-7A39-A9AF-2BE0-E72D36362B7C}"/>
              </a:ext>
            </a:extLst>
          </p:cNvPr>
          <p:cNvGrpSpPr/>
          <p:nvPr/>
        </p:nvGrpSpPr>
        <p:grpSpPr>
          <a:xfrm>
            <a:off x="3005240" y="2284526"/>
            <a:ext cx="351423" cy="351423"/>
            <a:chOff x="3293942" y="2364762"/>
            <a:chExt cx="351423" cy="351423"/>
          </a:xfrm>
        </p:grpSpPr>
        <p:sp>
          <p:nvSpPr>
            <p:cNvPr id="7" name="Elipse 6">
              <a:extLst>
                <a:ext uri="{FF2B5EF4-FFF2-40B4-BE49-F238E27FC236}">
                  <a16:creationId xmlns:a16="http://schemas.microsoft.com/office/drawing/2014/main" id="{05149D8A-18CD-A4DB-E75D-CF2E92A42E20}"/>
                </a:ext>
              </a:extLst>
            </p:cNvPr>
            <p:cNvSpPr/>
            <p:nvPr/>
          </p:nvSpPr>
          <p:spPr>
            <a:xfrm>
              <a:off x="3293942" y="2364762"/>
              <a:ext cx="351423" cy="351423"/>
            </a:xfrm>
            <a:prstGeom prst="ellipse">
              <a:avLst/>
            </a:prstGeom>
            <a:solidFill>
              <a:srgbClr val="92D050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t-BR" dirty="0"/>
            </a:p>
          </p:txBody>
        </p:sp>
        <p:pic>
          <p:nvPicPr>
            <p:cNvPr id="31" name="Imagem 30" descr="Ícone&#10;&#10;Descrição gerada automaticamente">
              <a:extLst>
                <a:ext uri="{FF2B5EF4-FFF2-40B4-BE49-F238E27FC236}">
                  <a16:creationId xmlns:a16="http://schemas.microsoft.com/office/drawing/2014/main" id="{67E06E8E-040E-918C-0A5D-A72951A92B7E}"/>
                </a:ext>
              </a:extLst>
            </p:cNvPr>
            <p:cNvPicPr>
              <a:picLocks noChangeAspect="1"/>
            </p:cNvPicPr>
            <p:nvPr/>
          </p:nvPicPr>
          <p:blipFill>
            <a:blip r:embed="rId6">
              <a:extLst>
                <a:ext uri="{BEBA8EAE-BF5A-486C-A8C5-ECC9F3942E4B}">
                  <a14:imgProps xmlns:a14="http://schemas.microsoft.com/office/drawing/2010/main">
                    <a14:imgLayer r:embed="rId7">
                      <a14:imgEffect>
                        <a14:brightnessContrast bright="-20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378457" y="2436920"/>
              <a:ext cx="182392" cy="189688"/>
            </a:xfrm>
            <a:prstGeom prst="rect">
              <a:avLst/>
            </a:prstGeom>
          </p:spPr>
        </p:pic>
      </p:grpSp>
      <p:grpSp>
        <p:nvGrpSpPr>
          <p:cNvPr id="33" name="Agrupar 32">
            <a:extLst>
              <a:ext uri="{FF2B5EF4-FFF2-40B4-BE49-F238E27FC236}">
                <a16:creationId xmlns:a16="http://schemas.microsoft.com/office/drawing/2014/main" id="{23533C93-1724-194D-CE3C-8871AE4C2BB0}"/>
              </a:ext>
            </a:extLst>
          </p:cNvPr>
          <p:cNvGrpSpPr/>
          <p:nvPr/>
        </p:nvGrpSpPr>
        <p:grpSpPr>
          <a:xfrm>
            <a:off x="7440477" y="2286245"/>
            <a:ext cx="351423" cy="351423"/>
            <a:chOff x="3293942" y="2364762"/>
            <a:chExt cx="351423" cy="351423"/>
          </a:xfrm>
        </p:grpSpPr>
        <p:sp>
          <p:nvSpPr>
            <p:cNvPr id="34" name="Elipse 33">
              <a:extLst>
                <a:ext uri="{FF2B5EF4-FFF2-40B4-BE49-F238E27FC236}">
                  <a16:creationId xmlns:a16="http://schemas.microsoft.com/office/drawing/2014/main" id="{3A91F64D-9716-C500-D861-1A53B953BD5D}"/>
                </a:ext>
              </a:extLst>
            </p:cNvPr>
            <p:cNvSpPr/>
            <p:nvPr/>
          </p:nvSpPr>
          <p:spPr>
            <a:xfrm>
              <a:off x="3293942" y="2364762"/>
              <a:ext cx="351423" cy="351423"/>
            </a:xfrm>
            <a:prstGeom prst="ellipse">
              <a:avLst/>
            </a:prstGeom>
            <a:solidFill>
              <a:srgbClr val="92D050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t-BR" dirty="0"/>
            </a:p>
          </p:txBody>
        </p:sp>
        <p:pic>
          <p:nvPicPr>
            <p:cNvPr id="35" name="Imagem 34" descr="Ícone&#10;&#10;Descrição gerada automaticamente">
              <a:extLst>
                <a:ext uri="{FF2B5EF4-FFF2-40B4-BE49-F238E27FC236}">
                  <a16:creationId xmlns:a16="http://schemas.microsoft.com/office/drawing/2014/main" id="{011EA528-B1EB-43E2-7EC7-7CC42E6D9F30}"/>
                </a:ext>
              </a:extLst>
            </p:cNvPr>
            <p:cNvPicPr>
              <a:picLocks noChangeAspect="1"/>
            </p:cNvPicPr>
            <p:nvPr/>
          </p:nvPicPr>
          <p:blipFill>
            <a:blip r:embed="rId6">
              <a:extLst>
                <a:ext uri="{BEBA8EAE-BF5A-486C-A8C5-ECC9F3942E4B}">
                  <a14:imgProps xmlns:a14="http://schemas.microsoft.com/office/drawing/2010/main">
                    <a14:imgLayer r:embed="rId7">
                      <a14:imgEffect>
                        <a14:brightnessContrast bright="-20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378457" y="2436920"/>
              <a:ext cx="182392" cy="189688"/>
            </a:xfrm>
            <a:prstGeom prst="rect">
              <a:avLst/>
            </a:prstGeom>
          </p:spPr>
        </p:pic>
      </p:grpSp>
      <p:grpSp>
        <p:nvGrpSpPr>
          <p:cNvPr id="36" name="Agrupar 35">
            <a:extLst>
              <a:ext uri="{FF2B5EF4-FFF2-40B4-BE49-F238E27FC236}">
                <a16:creationId xmlns:a16="http://schemas.microsoft.com/office/drawing/2014/main" id="{98BF1715-F63D-E825-35B3-CC0520729EF4}"/>
              </a:ext>
            </a:extLst>
          </p:cNvPr>
          <p:cNvGrpSpPr/>
          <p:nvPr/>
        </p:nvGrpSpPr>
        <p:grpSpPr>
          <a:xfrm>
            <a:off x="10687824" y="2284526"/>
            <a:ext cx="351423" cy="351423"/>
            <a:chOff x="3293942" y="2364762"/>
            <a:chExt cx="351423" cy="351423"/>
          </a:xfrm>
        </p:grpSpPr>
        <p:sp>
          <p:nvSpPr>
            <p:cNvPr id="37" name="Elipse 36">
              <a:extLst>
                <a:ext uri="{FF2B5EF4-FFF2-40B4-BE49-F238E27FC236}">
                  <a16:creationId xmlns:a16="http://schemas.microsoft.com/office/drawing/2014/main" id="{5FE077C1-A963-9D01-524D-41BC8FCCAD12}"/>
                </a:ext>
              </a:extLst>
            </p:cNvPr>
            <p:cNvSpPr/>
            <p:nvPr/>
          </p:nvSpPr>
          <p:spPr>
            <a:xfrm>
              <a:off x="3293942" y="2364762"/>
              <a:ext cx="351423" cy="351423"/>
            </a:xfrm>
            <a:prstGeom prst="ellipse">
              <a:avLst/>
            </a:prstGeom>
            <a:solidFill>
              <a:srgbClr val="92D050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t-BR" dirty="0"/>
            </a:p>
          </p:txBody>
        </p:sp>
        <p:pic>
          <p:nvPicPr>
            <p:cNvPr id="38" name="Imagem 37" descr="Ícone&#10;&#10;Descrição gerada automaticamente">
              <a:extLst>
                <a:ext uri="{FF2B5EF4-FFF2-40B4-BE49-F238E27FC236}">
                  <a16:creationId xmlns:a16="http://schemas.microsoft.com/office/drawing/2014/main" id="{71E55F46-8453-20C5-3FD9-989FD0D38C9A}"/>
                </a:ext>
              </a:extLst>
            </p:cNvPr>
            <p:cNvPicPr>
              <a:picLocks noChangeAspect="1"/>
            </p:cNvPicPr>
            <p:nvPr/>
          </p:nvPicPr>
          <p:blipFill>
            <a:blip r:embed="rId6">
              <a:extLst>
                <a:ext uri="{BEBA8EAE-BF5A-486C-A8C5-ECC9F3942E4B}">
                  <a14:imgProps xmlns:a14="http://schemas.microsoft.com/office/drawing/2010/main">
                    <a14:imgLayer r:embed="rId7">
                      <a14:imgEffect>
                        <a14:brightnessContrast bright="-20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378457" y="2436920"/>
              <a:ext cx="182392" cy="189688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2084250151"/>
      </p:ext>
    </p:extLst>
  </p:cSld>
  <p:clrMapOvr>
    <a:masterClrMapping/>
  </p:clrMapOvr>
  <p:transition advClick="0" advTm="33000">
    <p:push dir="u"/>
    <p:sndAc>
      <p:stSnd>
        <p:snd r:embed="rId2" name="typing-105782.wav"/>
      </p:stSnd>
    </p:sndAc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Abs val="1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1301"/>
                            </p:stCondLst>
                            <p:childTnLst>
                              <p:par>
                                <p:cTn id="8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301"/>
                            </p:stCondLst>
                            <p:childTnLst>
                              <p:par>
                                <p:cTn id="11" presetID="1" presetClass="exit" presetSubtype="0" fill="hold" grpId="1" nodeType="after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1551"/>
                            </p:stCondLst>
                            <p:childTnLst>
                              <p:par>
                                <p:cTn id="14" presetID="1" presetClass="entr" presetSubtype="0" fill="hold" grpId="2" nodeType="after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801"/>
                            </p:stCondLst>
                            <p:childTnLst>
                              <p:par>
                                <p:cTn id="17" presetID="1" presetClass="exit" presetSubtype="0" fill="hold" grpId="3" nodeType="after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2051"/>
                            </p:stCondLst>
                            <p:childTnLst>
                              <p:par>
                                <p:cTn id="20" presetID="1" presetClass="entr" presetSubtype="0" fill="hold" grpId="4" nodeType="after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2301"/>
                            </p:stCondLst>
                            <p:childTnLst>
                              <p:par>
                                <p:cTn id="23" presetID="1" presetClass="exit" presetSubtype="0" fill="hold" grpId="5" nodeType="after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>
                            <p:stCondLst>
                              <p:cond delay="2551"/>
                            </p:stCondLst>
                            <p:childTnLst>
                              <p:par>
                                <p:cTn id="26" presetID="1" presetClass="entr" presetSubtype="0" fill="hold" grpId="6" nodeType="after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2801"/>
                            </p:stCondLst>
                            <p:childTnLst>
                              <p:par>
                                <p:cTn id="29" presetID="1" presetClass="exit" presetSubtype="0" fill="hold" grpId="7" nodeType="after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1" fill="hold">
                            <p:stCondLst>
                              <p:cond delay="3051"/>
                            </p:stCondLst>
                            <p:childTnLst>
                              <p:par>
                                <p:cTn id="32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5" fill="hold">
                            <p:stCondLst>
                              <p:cond delay="3551"/>
                            </p:stCondLst>
                            <p:childTnLst>
                              <p:par>
                                <p:cTn id="36" presetID="1" presetClass="exit" presetSubtype="0" fill="hold" grpId="1" nodeType="afterEffect">
                                  <p:stCondLst>
                                    <p:cond delay="0"/>
                                  </p:stCondLst>
                                  <p:iterate type="lt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8" fill="hold">
                            <p:stCondLst>
                              <p:cond delay="3551"/>
                            </p:stCondLst>
                            <p:childTnLst>
                              <p:par>
                                <p:cTn id="3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1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39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cashier-quotka-chingquot-sound-effect-129698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  <p:par>
                                <p:cTn id="42" presetID="18" presetClass="entr" presetSubtype="1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44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8" fill="hold">
                            <p:stCondLst>
                              <p:cond delay="4051"/>
                            </p:stCondLst>
                            <p:childTnLst>
                              <p:par>
                                <p:cTn id="49" presetID="22" presetClass="entr" presetSubtype="8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1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49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4" name="transition-base-121422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  <p:par>
                                <p:cTn id="52" presetID="22" presetClass="entr" presetSubtype="8" fill="hold" grpId="0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4" dur="5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5" fill="hold">
                            <p:stCondLst>
                              <p:cond delay="6051"/>
                            </p:stCondLst>
                            <p:childTnLst>
                              <p:par>
                                <p:cTn id="56" presetID="22" presetClass="entr" presetSubtype="1" fill="hold" grpId="0" nodeType="after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58" dur="500"/>
                                        <p:tgtEl>
                                          <p:spTgt spid="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9" fill="hold">
                            <p:stCondLst>
                              <p:cond delay="8551"/>
                            </p:stCondLst>
                            <p:childTnLst>
                              <p:par>
                                <p:cTn id="60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2" dur="500"/>
                                        <p:tgtEl>
                                          <p:spTgt spid="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3" fill="hold">
                            <p:stCondLst>
                              <p:cond delay="9051"/>
                            </p:stCondLst>
                            <p:childTnLst>
                              <p:par>
                                <p:cTn id="64" presetID="10" presetClass="entr" presetSubtype="0" fill="hold" grpId="0" nodeType="after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6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64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cashier-quotka-chingquot-sound-effect-129698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  <p:par>
                                <p:cTn id="67" presetID="18" presetClass="entr" presetSubtype="12" fill="hold" nodeType="with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69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0" presetID="10" presetClass="entr" presetSubtype="0" fill="hold" grpId="0" nodeType="with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2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3" fill="hold">
                            <p:stCondLst>
                              <p:cond delay="11551"/>
                            </p:stCondLst>
                            <p:childTnLst>
                              <p:par>
                                <p:cTn id="74" presetID="22" presetClass="entr" presetSubtype="8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7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6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74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4" name="transition-base-121422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  <p:par>
                          <p:cTn id="77" fill="hold">
                            <p:stCondLst>
                              <p:cond delay="13051"/>
                            </p:stCondLst>
                            <p:childTnLst>
                              <p:par>
                                <p:cTn id="78" presetID="22" presetClass="entr" presetSubtype="1" fill="hold" grpId="0" nodeType="after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7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80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1" fill="hold">
                            <p:stCondLst>
                              <p:cond delay="15551"/>
                            </p:stCondLst>
                            <p:childTnLst>
                              <p:par>
                                <p:cTn id="82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4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5" fill="hold">
                            <p:stCondLst>
                              <p:cond delay="16051"/>
                            </p:stCondLst>
                            <p:childTnLst>
                              <p:par>
                                <p:cTn id="86" presetID="10" presetClass="entr" presetSubtype="0" fill="hold" grpId="0" nodeType="after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8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8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86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cashier-quotka-chingquot-sound-effect-129698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  <p:par>
                                <p:cTn id="89" presetID="10" presetClass="entr" presetSubtype="0" fill="hold" grpId="0" nodeType="with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1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2" presetID="18" presetClass="entr" presetSubtype="12" fill="hold" nodeType="with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9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94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5" fill="hold">
                            <p:stCondLst>
                              <p:cond delay="18551"/>
                            </p:stCondLst>
                            <p:childTnLst>
                              <p:par>
                                <p:cTn id="96" presetID="22" presetClass="entr" presetSubtype="8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9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98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96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4" name="transition-base-121422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  <p:par>
                          <p:cTn id="99" fill="hold">
                            <p:stCondLst>
                              <p:cond delay="20051"/>
                            </p:stCondLst>
                            <p:childTnLst>
                              <p:par>
                                <p:cTn id="100" presetID="22" presetClass="entr" presetSubtype="1" fill="hold" grpId="0" nodeType="after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10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02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3" fill="hold">
                            <p:stCondLst>
                              <p:cond delay="22551"/>
                            </p:stCondLst>
                            <p:childTnLst>
                              <p:par>
                                <p:cTn id="104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6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7" fill="hold">
                            <p:stCondLst>
                              <p:cond delay="23051"/>
                            </p:stCondLst>
                            <p:childTnLst>
                              <p:par>
                                <p:cTn id="108" presetID="2" presetClass="entr" presetSubtype="4" fill="hold" grpId="0" nodeType="after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10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0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11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2" fill="hold">
                            <p:stCondLst>
                              <p:cond delay="25551"/>
                            </p:stCondLst>
                            <p:childTnLst>
                              <p:par>
                                <p:cTn id="113" presetID="53" presetClass="entr" presetSubtype="16" fill="hold" grpId="0" nodeType="afterEffect">
                                  <p:stCondLst>
                                    <p:cond delay="3000"/>
                                  </p:stCondLst>
                                  <p:childTnLst>
                                    <p:set>
                                      <p:cBhvr>
                                        <p:cTn id="1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5" dur="500" fill="hold"/>
                                        <p:tgtEl>
                                          <p:spTgt spid="5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6" dur="500" fill="hold"/>
                                        <p:tgtEl>
                                          <p:spTgt spid="5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17" dur="500"/>
                                        <p:tgtEl>
                                          <p:spTgt spid="5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/>
      <p:bldP spid="8" grpId="1"/>
      <p:bldP spid="10" grpId="0" animBg="1"/>
      <p:bldP spid="10" grpId="1" animBg="1"/>
      <p:bldP spid="10" grpId="2" animBg="1"/>
      <p:bldP spid="10" grpId="3" animBg="1"/>
      <p:bldP spid="10" grpId="4" animBg="1"/>
      <p:bldP spid="10" grpId="5" animBg="1"/>
      <p:bldP spid="10" grpId="6" animBg="1"/>
      <p:bldP spid="10" grpId="7" animBg="1"/>
      <p:bldP spid="11" grpId="0"/>
      <p:bldP spid="2" grpId="0" animBg="1"/>
      <p:bldP spid="25" grpId="0" animBg="1"/>
      <p:bldP spid="44" grpId="0" animBg="1"/>
      <p:bldP spid="19" grpId="0"/>
      <p:bldP spid="48" grpId="0" animBg="1"/>
      <p:bldP spid="50" grpId="0"/>
      <p:bldP spid="58" grpId="0" animBg="1"/>
      <p:bldP spid="3" grpId="0" animBg="1"/>
      <p:bldP spid="13" grpId="0" animBg="1"/>
      <p:bldP spid="15" grpId="0"/>
      <p:bldP spid="16" grpId="0" animBg="1"/>
      <p:bldP spid="17" grpId="0"/>
      <p:bldP spid="20" grpId="0" animBg="1"/>
      <p:bldP spid="24" grpId="0" animBg="1"/>
      <p:bldP spid="26" grpId="0"/>
      <p:bldP spid="27" grpId="0"/>
      <p:bldP spid="28" grpId="0" animBg="1"/>
      <p:bldP spid="29" grpId="0" animBg="1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tângulo 3">
            <a:extLst>
              <a:ext uri="{FF2B5EF4-FFF2-40B4-BE49-F238E27FC236}">
                <a16:creationId xmlns:a16="http://schemas.microsoft.com/office/drawing/2014/main" id="{DDD0A643-191D-A569-4C87-A4BA2020E142}"/>
              </a:ext>
            </a:extLst>
          </p:cNvPr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tx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5" name="CaixaDeTexto 4">
            <a:extLst>
              <a:ext uri="{FF2B5EF4-FFF2-40B4-BE49-F238E27FC236}">
                <a16:creationId xmlns:a16="http://schemas.microsoft.com/office/drawing/2014/main" id="{E1311EE7-6040-42EB-1F51-E1FCDAB1ED28}"/>
              </a:ext>
            </a:extLst>
          </p:cNvPr>
          <p:cNvSpPr txBox="1"/>
          <p:nvPr/>
        </p:nvSpPr>
        <p:spPr>
          <a:xfrm>
            <a:off x="1550125" y="1847393"/>
            <a:ext cx="9091749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4000" dirty="0">
                <a:solidFill>
                  <a:schemeClr val="bg1"/>
                </a:solidFill>
                <a:latin typeface="Poppins SemiBold" panose="00000700000000000000" pitchFamily="2" charset="0"/>
                <a:cs typeface="Poppins SemiBold" panose="00000700000000000000" pitchFamily="2" charset="0"/>
              </a:rPr>
              <a:t>Obrigada por fazer parte disso.</a:t>
            </a:r>
          </a:p>
        </p:txBody>
      </p:sp>
      <p:sp>
        <p:nvSpPr>
          <p:cNvPr id="7" name="Retângulo 6">
            <a:extLst>
              <a:ext uri="{FF2B5EF4-FFF2-40B4-BE49-F238E27FC236}">
                <a16:creationId xmlns:a16="http://schemas.microsoft.com/office/drawing/2014/main" id="{9CAC36AB-CC7E-431F-D3F9-FF42BEA794F5}"/>
              </a:ext>
            </a:extLst>
          </p:cNvPr>
          <p:cNvSpPr/>
          <p:nvPr/>
        </p:nvSpPr>
        <p:spPr>
          <a:xfrm>
            <a:off x="1671586" y="2303511"/>
            <a:ext cx="258049" cy="762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8" name="Retângulo 7">
            <a:extLst>
              <a:ext uri="{FF2B5EF4-FFF2-40B4-BE49-F238E27FC236}">
                <a16:creationId xmlns:a16="http://schemas.microsoft.com/office/drawing/2014/main" id="{3693BE88-EDA3-0294-8FFD-A4CFD8875ACE}"/>
              </a:ext>
            </a:extLst>
          </p:cNvPr>
          <p:cNvSpPr/>
          <p:nvPr/>
        </p:nvSpPr>
        <p:spPr>
          <a:xfrm>
            <a:off x="9731370" y="2303511"/>
            <a:ext cx="258049" cy="762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10" name="CaixaDeTexto 9">
            <a:extLst>
              <a:ext uri="{FF2B5EF4-FFF2-40B4-BE49-F238E27FC236}">
                <a16:creationId xmlns:a16="http://schemas.microsoft.com/office/drawing/2014/main" id="{B7F45BB2-96BC-2232-CCB2-C8ED65F07BDA}"/>
              </a:ext>
            </a:extLst>
          </p:cNvPr>
          <p:cNvSpPr txBox="1"/>
          <p:nvPr/>
        </p:nvSpPr>
        <p:spPr>
          <a:xfrm>
            <a:off x="1550125" y="4300184"/>
            <a:ext cx="9091749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4000" dirty="0">
                <a:solidFill>
                  <a:schemeClr val="bg1"/>
                </a:solidFill>
                <a:latin typeface="Poppins SemiBold" panose="00000700000000000000" pitchFamily="2" charset="0"/>
                <a:cs typeface="Poppins SemiBold" panose="00000700000000000000" pitchFamily="2" charset="0"/>
              </a:rPr>
              <a:t>VALEU, </a:t>
            </a:r>
            <a:r>
              <a:rPr lang="pt-BR" sz="4000" i="1" dirty="0" err="1">
                <a:solidFill>
                  <a:schemeClr val="bg1"/>
                </a:solidFill>
                <a:latin typeface="Poppins SemiBold" panose="00000700000000000000" pitchFamily="2" charset="0"/>
                <a:cs typeface="Poppins SemiBold" panose="00000700000000000000" pitchFamily="2" charset="0"/>
              </a:rPr>
              <a:t>Realizers</a:t>
            </a:r>
            <a:r>
              <a:rPr lang="pt-BR" sz="4000" i="1" dirty="0">
                <a:solidFill>
                  <a:schemeClr val="bg1"/>
                </a:solidFill>
                <a:latin typeface="Poppins SemiBold" panose="00000700000000000000" pitchFamily="2" charset="0"/>
                <a:cs typeface="Poppins SemiBold" panose="00000700000000000000" pitchFamily="2" charset="0"/>
              </a:rPr>
              <a:t>!</a:t>
            </a:r>
          </a:p>
        </p:txBody>
      </p:sp>
      <p:sp>
        <p:nvSpPr>
          <p:cNvPr id="12" name="Retângulo 11">
            <a:extLst>
              <a:ext uri="{FF2B5EF4-FFF2-40B4-BE49-F238E27FC236}">
                <a16:creationId xmlns:a16="http://schemas.microsoft.com/office/drawing/2014/main" id="{03E3340C-73DC-A948-834A-A65233DBDC78}"/>
              </a:ext>
            </a:extLst>
          </p:cNvPr>
          <p:cNvSpPr/>
          <p:nvPr/>
        </p:nvSpPr>
        <p:spPr>
          <a:xfrm>
            <a:off x="6046038" y="4756302"/>
            <a:ext cx="258049" cy="762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pic>
        <p:nvPicPr>
          <p:cNvPr id="14" name="Imagem 13" descr="Uma imagem contendo no interior, mesa, diferente&#10;&#10;Descrição gerada automaticamente">
            <a:extLst>
              <a:ext uri="{FF2B5EF4-FFF2-40B4-BE49-F238E27FC236}">
                <a16:creationId xmlns:a16="http://schemas.microsoft.com/office/drawing/2014/main" id="{7C382FA8-B4B8-6E0B-B56D-FA6C73A8A761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71586" y="2736054"/>
            <a:ext cx="3060519" cy="1383355"/>
          </a:xfrm>
          <a:prstGeom prst="rect">
            <a:avLst/>
          </a:prstGeom>
          <a:ln w="19050">
            <a:solidFill>
              <a:schemeClr val="bg1"/>
            </a:solidFill>
          </a:ln>
        </p:spPr>
      </p:pic>
    </p:spTree>
    <p:extLst>
      <p:ext uri="{BB962C8B-B14F-4D97-AF65-F5344CB8AC3E}">
        <p14:creationId xmlns:p14="http://schemas.microsoft.com/office/powerpoint/2010/main" val="535473543"/>
      </p:ext>
    </p:extLst>
  </p:cSld>
  <p:clrMapOvr>
    <a:masterClrMapping/>
  </p:clrMapOvr>
  <p:transition spd="slow" advClick="0" advTm="13000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after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250"/>
                            </p:stCondLst>
                            <p:childTnLst>
                              <p:par>
                                <p:cTn id="8" presetID="1" presetClass="exit" presetSubtype="0" fill="hold" grpId="1" nodeType="after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500"/>
                            </p:stCondLst>
                            <p:childTnLst>
                              <p:par>
                                <p:cTn id="11" presetID="1" presetClass="entr" presetSubtype="0" fill="hold" grpId="2" nodeType="after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750"/>
                            </p:stCondLst>
                            <p:childTnLst>
                              <p:par>
                                <p:cTn id="14" presetID="1" presetClass="exit" presetSubtype="0" fill="hold" grpId="3" nodeType="after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000"/>
                            </p:stCondLst>
                            <p:childTnLst>
                              <p:par>
                                <p:cTn id="17" presetID="1" presetClass="entr" presetSubtype="0" fill="hold" grpId="4" nodeType="after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7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typing-105782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1250"/>
                            </p:stCondLst>
                            <p:childTnLst>
                              <p:par>
                                <p:cTn id="20" presetID="1" presetClass="exit" presetSubtype="0" fill="hold" grpId="5" nodeType="after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1500"/>
                            </p:stCondLst>
                            <p:childTnLst>
                              <p:par>
                                <p:cTn id="23" presetID="1" presetClass="entr" presetSubtype="0" fill="hold" grpId="6" nodeType="after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>
                            <p:stCondLst>
                              <p:cond delay="1750"/>
                            </p:stCondLst>
                            <p:childTnLst>
                              <p:par>
                                <p:cTn id="26" presetID="1" presetClass="exit" presetSubtype="0" fill="hold" grpId="7" nodeType="after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2000"/>
                            </p:stCondLst>
                            <p:childTnLst>
                              <p:par>
                                <p:cTn id="29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Abs val="100"/>
                                  </p:iterate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1" fill="hold">
                            <p:stCondLst>
                              <p:cond delay="4601"/>
                            </p:stCondLst>
                            <p:childTnLst>
                              <p:par>
                                <p:cTn id="32" presetID="1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>
                            <p:stCondLst>
                              <p:cond delay="5601"/>
                            </p:stCondLst>
                            <p:childTnLst>
                              <p:par>
                                <p:cTn id="35" presetID="1" presetClass="exit" presetSubtype="0" fill="hold" grpId="1" nodeType="after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7" fill="hold">
                            <p:stCondLst>
                              <p:cond delay="5851"/>
                            </p:stCondLst>
                            <p:childTnLst>
                              <p:par>
                                <p:cTn id="38" presetID="1" presetClass="entr" presetSubtype="0" fill="hold" grpId="2" nodeType="after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0" fill="hold">
                            <p:stCondLst>
                              <p:cond delay="6101"/>
                            </p:stCondLst>
                            <p:childTnLst>
                              <p:par>
                                <p:cTn id="41" presetID="1" presetClass="exit" presetSubtype="0" fill="hold" grpId="3" nodeType="after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3" fill="hold">
                            <p:stCondLst>
                              <p:cond delay="6351"/>
                            </p:stCondLst>
                            <p:childTnLst>
                              <p:par>
                                <p:cTn id="44" presetID="1" presetClass="entr" presetSubtype="0" fill="hold" grpId="4" nodeType="after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6" fill="hold">
                            <p:stCondLst>
                              <p:cond delay="6601"/>
                            </p:stCondLst>
                            <p:childTnLst>
                              <p:par>
                                <p:cTn id="47" presetID="1" presetClass="exit" presetSubtype="0" fill="hold" grpId="5" nodeType="after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9" fill="hold">
                            <p:stCondLst>
                              <p:cond delay="6851"/>
                            </p:stCondLst>
                            <p:childTnLst>
                              <p:par>
                                <p:cTn id="50" presetID="1" presetClass="entr" presetSubtype="0" fill="hold" grpId="6" nodeType="after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50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happy-pop-2-185287 (1)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  <p:par>
                          <p:cTn id="52" fill="hold">
                            <p:stCondLst>
                              <p:cond delay="7101"/>
                            </p:stCondLst>
                            <p:childTnLst>
                              <p:par>
                                <p:cTn id="53" presetID="1" presetClass="exit" presetSubtype="0" fill="hold" grpId="7" nodeType="after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5" presetID="1" presetClass="entr" presetSubtype="0" fill="hold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5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typing-105782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  <p:par>
                          <p:cTn id="57" fill="hold">
                            <p:stCondLst>
                              <p:cond delay="7351"/>
                            </p:stCondLst>
                            <p:childTnLst>
                              <p:par>
                                <p:cTn id="58" presetID="1" presetClass="entr" presetSubtype="0" fill="hold" grpId="0" nodeType="afterEffect">
                                  <p:stCondLst>
                                    <p:cond delay="1000"/>
                                  </p:stCondLst>
                                  <p:iterate type="lt">
                                    <p:tmAbs val="80"/>
                                  </p:iterate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0" fill="hold">
                            <p:stCondLst>
                              <p:cond delay="9552"/>
                            </p:stCondLst>
                            <p:childTnLst>
                              <p:par>
                                <p:cTn id="61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3" fill="hold">
                            <p:stCondLst>
                              <p:cond delay="9552"/>
                            </p:stCondLst>
                            <p:childTnLst>
                              <p:par>
                                <p:cTn id="64" presetID="1" presetClass="exit" presetSubtype="0" fill="hold" grpId="1" nodeType="after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6" fill="hold">
                            <p:stCondLst>
                              <p:cond delay="9802"/>
                            </p:stCondLst>
                            <p:childTnLst>
                              <p:par>
                                <p:cTn id="67" presetID="1" presetClass="entr" presetSubtype="0" fill="hold" grpId="2" nodeType="after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9" fill="hold">
                            <p:stCondLst>
                              <p:cond delay="10052"/>
                            </p:stCondLst>
                            <p:childTnLst>
                              <p:par>
                                <p:cTn id="70" presetID="1" presetClass="exit" presetSubtype="0" fill="hold" grpId="3" nodeType="after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2" fill="hold">
                            <p:stCondLst>
                              <p:cond delay="10302"/>
                            </p:stCondLst>
                            <p:childTnLst>
                              <p:par>
                                <p:cTn id="73" presetID="1" presetClass="entr" presetSubtype="0" fill="hold" grpId="4" nodeType="after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5" fill="hold">
                            <p:stCondLst>
                              <p:cond delay="10552"/>
                            </p:stCondLst>
                            <p:childTnLst>
                              <p:par>
                                <p:cTn id="76" presetID="1" presetClass="exit" presetSubtype="0" fill="hold" grpId="5" nodeType="after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7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8" fill="hold">
                            <p:stCondLst>
                              <p:cond delay="10802"/>
                            </p:stCondLst>
                            <p:childTnLst>
                              <p:par>
                                <p:cTn id="79" presetID="1" presetClass="entr" presetSubtype="0" fill="hold" grpId="6" nodeType="after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1" fill="hold">
                            <p:stCondLst>
                              <p:cond delay="11052"/>
                            </p:stCondLst>
                            <p:childTnLst>
                              <p:par>
                                <p:cTn id="82" presetID="1" presetClass="exit" presetSubtype="0" fill="hold" grpId="7" nodeType="after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8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7" grpId="0" animBg="1"/>
      <p:bldP spid="7" grpId="1" animBg="1"/>
      <p:bldP spid="7" grpId="2" animBg="1"/>
      <p:bldP spid="7" grpId="3" animBg="1"/>
      <p:bldP spid="7" grpId="4" animBg="1"/>
      <p:bldP spid="7" grpId="5" animBg="1"/>
      <p:bldP spid="7" grpId="6" animBg="1"/>
      <p:bldP spid="7" grpId="7" animBg="1"/>
      <p:bldP spid="8" grpId="0" animBg="1"/>
      <p:bldP spid="8" grpId="1" animBg="1"/>
      <p:bldP spid="8" grpId="2" animBg="1"/>
      <p:bldP spid="8" grpId="3" animBg="1"/>
      <p:bldP spid="8" grpId="4" animBg="1"/>
      <p:bldP spid="8" grpId="5" animBg="1"/>
      <p:bldP spid="8" grpId="6" animBg="1"/>
      <p:bldP spid="8" grpId="7" animBg="1"/>
      <p:bldP spid="10" grpId="0"/>
      <p:bldP spid="12" grpId="0" animBg="1"/>
      <p:bldP spid="12" grpId="1" animBg="1"/>
      <p:bldP spid="12" grpId="2" animBg="1"/>
      <p:bldP spid="12" grpId="3" animBg="1"/>
      <p:bldP spid="12" grpId="4" animBg="1"/>
      <p:bldP spid="12" grpId="5" animBg="1"/>
      <p:bldP spid="12" grpId="6" animBg="1"/>
      <p:bldP spid="12" grpId="7" animBg="1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Imagem 11" descr="Interface gráfica do usuário, Aplicativo&#10;&#10;Descrição gerada automaticamente">
            <a:extLst>
              <a:ext uri="{FF2B5EF4-FFF2-40B4-BE49-F238E27FC236}">
                <a16:creationId xmlns:a16="http://schemas.microsoft.com/office/drawing/2014/main" id="{F873337D-A700-A5A0-6907-4B829C4FE678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4" name="Retângulo 3">
            <a:extLst>
              <a:ext uri="{FF2B5EF4-FFF2-40B4-BE49-F238E27FC236}">
                <a16:creationId xmlns:a16="http://schemas.microsoft.com/office/drawing/2014/main" id="{45D75870-4A72-985A-127E-170EDFD89987}"/>
              </a:ext>
            </a:extLst>
          </p:cNvPr>
          <p:cNvSpPr/>
          <p:nvPr/>
        </p:nvSpPr>
        <p:spPr>
          <a:xfrm>
            <a:off x="0" y="0"/>
            <a:ext cx="4746171" cy="6858000"/>
          </a:xfrm>
          <a:prstGeom prst="rect">
            <a:avLst/>
          </a:prstGeom>
          <a:solidFill>
            <a:schemeClr val="tx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5" name="CaixaDeTexto 4">
            <a:extLst>
              <a:ext uri="{FF2B5EF4-FFF2-40B4-BE49-F238E27FC236}">
                <a16:creationId xmlns:a16="http://schemas.microsoft.com/office/drawing/2014/main" id="{B978B70C-EBFD-A992-51CF-161D0ED77073}"/>
              </a:ext>
            </a:extLst>
          </p:cNvPr>
          <p:cNvSpPr txBox="1"/>
          <p:nvPr/>
        </p:nvSpPr>
        <p:spPr>
          <a:xfrm>
            <a:off x="583473" y="2855740"/>
            <a:ext cx="3910149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4800" dirty="0">
                <a:solidFill>
                  <a:schemeClr val="bg1"/>
                </a:solidFill>
                <a:latin typeface="Poppins Black" panose="00000A00000000000000" pitchFamily="2" charset="0"/>
                <a:cs typeface="Poppins Black" panose="00000A00000000000000" pitchFamily="2" charset="0"/>
              </a:rPr>
              <a:t>Até mais!</a:t>
            </a:r>
          </a:p>
        </p:txBody>
      </p:sp>
      <p:pic>
        <p:nvPicPr>
          <p:cNvPr id="6" name="Imagem 5" descr="Interface gráfica do usuário&#10;&#10;Descrição gerada automaticamente">
            <a:extLst>
              <a:ext uri="{FF2B5EF4-FFF2-40B4-BE49-F238E27FC236}">
                <a16:creationId xmlns:a16="http://schemas.microsoft.com/office/drawing/2014/main" id="{A8F69C15-D8AD-E631-FD2E-7B687F0F957E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23254" y="4773503"/>
            <a:ext cx="1109903" cy="699856"/>
          </a:xfrm>
          <a:prstGeom prst="rect">
            <a:avLst/>
          </a:prstGeom>
        </p:spPr>
      </p:pic>
      <p:pic>
        <p:nvPicPr>
          <p:cNvPr id="7" name="Imagem 6" descr="Padrão do plano de fundo&#10;&#10;Descrição gerada automaticamente">
            <a:extLst>
              <a:ext uri="{FF2B5EF4-FFF2-40B4-BE49-F238E27FC236}">
                <a16:creationId xmlns:a16="http://schemas.microsoft.com/office/drawing/2014/main" id="{DC1727E7-274C-9929-745B-BBE429D4A7D2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78205" y="5123082"/>
            <a:ext cx="1109903" cy="700554"/>
          </a:xfrm>
          <a:prstGeom prst="rect">
            <a:avLst/>
          </a:prstGeom>
        </p:spPr>
      </p:pic>
      <p:pic>
        <p:nvPicPr>
          <p:cNvPr id="8" name="Imagem 7" descr="Ícone&#10;&#10;Descrição gerada automaticamente com confiança média">
            <a:extLst>
              <a:ext uri="{FF2B5EF4-FFF2-40B4-BE49-F238E27FC236}">
                <a16:creationId xmlns:a16="http://schemas.microsoft.com/office/drawing/2014/main" id="{4DD73248-4D8C-309F-1EA0-3DB13DFA6624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60471" y="5031727"/>
            <a:ext cx="941113" cy="32400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5299987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Click="0" advTm="10000">
        <p:fade/>
      </p:transition>
    </mc:Choice>
    <mc:Fallback xmlns="">
      <p:transition spd="med" advClick="0" advTm="100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6" presetClass="emph" presetSubtype="0" repeatCount="indefinite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animEffect transition="out" filter="fade">
                                      <p:cBhvr>
                                        <p:cTn id="6" dur="3000" tmFilter="0, 0; .2, .5; .8, .5; 1, 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7" dur="1500" autoRev="1" fill="hold"/>
                                        <p:tgtEl>
                                          <p:spTgt spid="5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</p:bldLst>
  </p:timing>
</p:sld>
</file>

<file path=ppt/theme/theme1.xml><?xml version="1.0" encoding="utf-8"?>
<a:theme xmlns:a="http://schemas.openxmlformats.org/drawingml/2006/main" name="Tema do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685</TotalTime>
  <Words>292</Words>
  <Application>Microsoft Office PowerPoint</Application>
  <PresentationFormat>Widescreen</PresentationFormat>
  <Paragraphs>88</Paragraphs>
  <Slides>11</Slides>
  <Notes>0</Notes>
  <HiddenSlides>0</HiddenSlides>
  <MMClips>1</MMClips>
  <ScaleCrop>false</ScaleCrop>
  <HeadingPairs>
    <vt:vector size="6" baseType="variant">
      <vt:variant>
        <vt:lpstr>Fontes usadas</vt:lpstr>
      </vt:variant>
      <vt:variant>
        <vt:i4>8</vt:i4>
      </vt:variant>
      <vt:variant>
        <vt:lpstr>Tema</vt:lpstr>
      </vt:variant>
      <vt:variant>
        <vt:i4>1</vt:i4>
      </vt:variant>
      <vt:variant>
        <vt:lpstr>Títulos de slides</vt:lpstr>
      </vt:variant>
      <vt:variant>
        <vt:i4>11</vt:i4>
      </vt:variant>
    </vt:vector>
  </HeadingPairs>
  <TitlesOfParts>
    <vt:vector size="20" baseType="lpstr">
      <vt:lpstr>Arial</vt:lpstr>
      <vt:lpstr>Calibri</vt:lpstr>
      <vt:lpstr>Calibri Light</vt:lpstr>
      <vt:lpstr>Poppins Black</vt:lpstr>
      <vt:lpstr>Poppins ExtraBold</vt:lpstr>
      <vt:lpstr>Poppins Light</vt:lpstr>
      <vt:lpstr>Poppins SemiBold</vt:lpstr>
      <vt:lpstr>Poppins Thin</vt:lpstr>
      <vt:lpstr>Tema do Office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</vt:vector>
  </TitlesOfParts>
  <Company>Lojas Renner SA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Apresentação do PowerPoint</dc:title>
  <dc:creator>Marciel Santos Alexandrino</dc:creator>
  <cp:lastModifiedBy>Marciel Santos Alexandrino</cp:lastModifiedBy>
  <cp:revision>80</cp:revision>
  <dcterms:created xsi:type="dcterms:W3CDTF">2024-07-25T22:09:07Z</dcterms:created>
  <dcterms:modified xsi:type="dcterms:W3CDTF">2024-07-29T11:43:13Z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MSIP_Label_fdb4a36d-674d-426b-ae04-6c654cb5e317_Enabled">
    <vt:lpwstr>true</vt:lpwstr>
  </property>
  <property fmtid="{D5CDD505-2E9C-101B-9397-08002B2CF9AE}" pid="3" name="MSIP_Label_fdb4a36d-674d-426b-ae04-6c654cb5e317_SetDate">
    <vt:lpwstr>2024-07-25T23:22:45Z</vt:lpwstr>
  </property>
  <property fmtid="{D5CDD505-2E9C-101B-9397-08002B2CF9AE}" pid="4" name="MSIP_Label_fdb4a36d-674d-426b-ae04-6c654cb5e317_Method">
    <vt:lpwstr>Standard</vt:lpwstr>
  </property>
  <property fmtid="{D5CDD505-2E9C-101B-9397-08002B2CF9AE}" pid="5" name="MSIP_Label_fdb4a36d-674d-426b-ae04-6c654cb5e317_Name">
    <vt:lpwstr>Internal</vt:lpwstr>
  </property>
  <property fmtid="{D5CDD505-2E9C-101B-9397-08002B2CF9AE}" pid="6" name="MSIP_Label_fdb4a36d-674d-426b-ae04-6c654cb5e317_SiteId">
    <vt:lpwstr>2ed3917a-33f9-4b36-80ed-3697e30505b0</vt:lpwstr>
  </property>
  <property fmtid="{D5CDD505-2E9C-101B-9397-08002B2CF9AE}" pid="7" name="MSIP_Label_fdb4a36d-674d-426b-ae04-6c654cb5e317_ActionId">
    <vt:lpwstr>8194543d-3756-4201-9246-f1490392a62d</vt:lpwstr>
  </property>
  <property fmtid="{D5CDD505-2E9C-101B-9397-08002B2CF9AE}" pid="8" name="MSIP_Label_fdb4a36d-674d-426b-ae04-6c654cb5e317_ContentBits">
    <vt:lpwstr>2</vt:lpwstr>
  </property>
  <property fmtid="{D5CDD505-2E9C-101B-9397-08002B2CF9AE}" pid="9" name="ClassificationContentMarkingFooterLocations">
    <vt:lpwstr>Tema do Office:8</vt:lpwstr>
  </property>
  <property fmtid="{D5CDD505-2E9C-101B-9397-08002B2CF9AE}" pid="10" name="ClassificationContentMarkingFooterText">
    <vt:lpwstr>Classificação: Interno</vt:lpwstr>
  </property>
</Properties>
</file>